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90" r:id="rId3"/>
    <p:sldId id="287" r:id="rId4"/>
    <p:sldId id="303" r:id="rId5"/>
    <p:sldId id="288" r:id="rId6"/>
    <p:sldId id="304" r:id="rId7"/>
    <p:sldId id="306" r:id="rId8"/>
    <p:sldId id="302" r:id="rId9"/>
    <p:sldId id="27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7"/>
    <p:restoredTop sz="94671"/>
  </p:normalViewPr>
  <p:slideViewPr>
    <p:cSldViewPr>
      <p:cViewPr varScale="1">
        <p:scale>
          <a:sx n="111" d="100"/>
          <a:sy n="111" d="100"/>
        </p:scale>
        <p:origin x="1240" y="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6C407A-09AA-4618-94C3-6911C35C6A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AC241E-C532-4889-9D4E-92E8E625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241E-C532-4889-9D4E-92E8E6257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241E-C532-4889-9D4E-92E8E6257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3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B057-42C5-4EAF-BE67-D0A8CCD05D2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8990-57B5-4DE7-9CF4-8CE82491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pehnc.com/gaps-analysis" TargetMode="External"/><Relationship Id="rId2" Type="http://schemas.openxmlformats.org/officeDocument/2006/relationships/hyperlink" Target="https://750b3bce-4585-4538-b57a-ac24e4671bfc.usrfiles.com/ugd/750b3b_906cac5d8619443389aceb7dffc51fd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hrad@orangecountync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ohrad@orangecountync.gov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oot@orangecountync.gov" TargetMode="External"/><Relationship Id="rId5" Type="http://schemas.openxmlformats.org/officeDocument/2006/relationships/hyperlink" Target="mailto:esutton@orangecountync.gov" TargetMode="External"/><Relationship Id="rId4" Type="http://schemas.openxmlformats.org/officeDocument/2006/relationships/hyperlink" Target="mailto:cfenhagen@orangecountync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609600"/>
            <a:ext cx="77724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1" y="2259726"/>
            <a:ext cx="8898364" cy="14752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Ebrima" panose="02000000000000000000" pitchFamily="2" charset="0"/>
                <a:cs typeface="Ebrima" panose="02000000000000000000" pitchFamily="2" charset="0"/>
              </a:rPr>
              <a:t>Orange County </a:t>
            </a:r>
            <a:r>
              <a:rPr lang="en-US" sz="3200" b="1" dirty="0" smtClean="0"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sz="3200" b="1" dirty="0" smtClean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200" b="1" dirty="0" smtClean="0">
                <a:ea typeface="Ebrima" panose="02000000000000000000" pitchFamily="2" charset="0"/>
                <a:cs typeface="Ebrima" panose="02000000000000000000" pitchFamily="2" charset="0"/>
              </a:rPr>
              <a:t>Street </a:t>
            </a:r>
            <a:r>
              <a:rPr lang="en-US" sz="3200" b="1" dirty="0">
                <a:ea typeface="Ebrima" panose="02000000000000000000" pitchFamily="2" charset="0"/>
                <a:cs typeface="Ebrima" panose="02000000000000000000" pitchFamily="2" charset="0"/>
              </a:rPr>
              <a:t>Outreach and Harm Reduction Program</a:t>
            </a:r>
            <a:endParaRPr lang="en-US" sz="3200" b="1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400" dirty="0"/>
              <a:t>Town of Chapel Hill Reimagining Community Safety Task Force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March 29, 2021</a:t>
            </a:r>
            <a:endParaRPr lang="en-US" sz="24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C:\Users\mcheek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5558"/>
            <a:ext cx="3094304" cy="9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2497565" cy="11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static.wixstatic.com/media/750b3b_c3ac49508ef64fb8a7ef7279d7af69ff~mv2.png/v1/fill/w_312,h_90,al_c,lg_1,q_85/750b3b_c3ac49508ef64fb8a7ef7279d7af69ff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101201"/>
            <a:ext cx="3160878" cy="911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45" y="5182445"/>
            <a:ext cx="2584963" cy="7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4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04800"/>
            <a:ext cx="8094593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Our community </a:t>
            </a:r>
            <a:r>
              <a:rPr lang="en-US" sz="2800" b="1" dirty="0" smtClean="0">
                <a:latin typeface="+mn-lt"/>
              </a:rPr>
              <a:t>has demonstrated need </a:t>
            </a:r>
            <a:r>
              <a:rPr lang="en-US" sz="2800" b="1" dirty="0" smtClean="0">
                <a:latin typeface="+mn-lt"/>
              </a:rPr>
              <a:t>for street outreach</a:t>
            </a:r>
            <a:endParaRPr 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>Orange </a:t>
            </a:r>
            <a:r>
              <a:rPr lang="en-US" sz="2400" dirty="0">
                <a:hlinkClick r:id="rId2"/>
              </a:rPr>
              <a:t>County Sequential Intercept </a:t>
            </a:r>
            <a:r>
              <a:rPr lang="en-US" sz="2400" dirty="0" smtClean="0">
                <a:hlinkClick r:id="rId2"/>
              </a:rPr>
              <a:t>Mapping (SIM)</a:t>
            </a:r>
            <a:endParaRPr lang="en-US" sz="2400" dirty="0"/>
          </a:p>
          <a:p>
            <a:pPr lvl="1"/>
            <a:r>
              <a:rPr lang="en-US" sz="2400" dirty="0" smtClean="0"/>
              <a:t>Facilitated </a:t>
            </a:r>
            <a:r>
              <a:rPr lang="en-US" sz="2400" dirty="0"/>
              <a:t>by N.C. Department of Health and Human Services </a:t>
            </a:r>
          </a:p>
          <a:p>
            <a:pPr lvl="1"/>
            <a:r>
              <a:rPr lang="en-US" sz="2400" dirty="0" smtClean="0"/>
              <a:t>April 2019</a:t>
            </a:r>
            <a:endParaRPr lang="en-US" sz="2400" b="1" dirty="0" smtClean="0"/>
          </a:p>
          <a:p>
            <a:r>
              <a:rPr lang="en-US" sz="2400" dirty="0" smtClean="0">
                <a:hlinkClick r:id="rId3"/>
              </a:rPr>
              <a:t>Homeless System Gaps Analysis</a:t>
            </a:r>
            <a:endParaRPr lang="en-US" sz="2400" dirty="0"/>
          </a:p>
          <a:p>
            <a:r>
              <a:rPr lang="en-US" sz="2400" dirty="0"/>
              <a:t>Expansion of </a:t>
            </a:r>
            <a:r>
              <a:rPr lang="en-US" sz="2400" dirty="0" smtClean="0"/>
              <a:t>Pre-Arrest </a:t>
            </a:r>
            <a:r>
              <a:rPr lang="en-US" sz="2400" dirty="0"/>
              <a:t>Diversion/Deflection (OC-PAD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COVID-19 community response</a:t>
            </a:r>
          </a:p>
          <a:p>
            <a:r>
              <a:rPr lang="en-US" sz="2400" dirty="0" smtClean="0"/>
              <a:t>Focus </a:t>
            </a:r>
            <a:r>
              <a:rPr lang="en-US" sz="2400" dirty="0"/>
              <a:t>on </a:t>
            </a:r>
            <a:r>
              <a:rPr lang="en-US" sz="2400" dirty="0" smtClean="0"/>
              <a:t>re-imagining </a:t>
            </a:r>
            <a:r>
              <a:rPr lang="en-US" sz="2400" dirty="0"/>
              <a:t>p</a:t>
            </a:r>
            <a:r>
              <a:rPr lang="en-US" sz="2400" dirty="0" smtClean="0"/>
              <a:t>ublic </a:t>
            </a:r>
            <a:r>
              <a:rPr lang="en-US" sz="2400" dirty="0"/>
              <a:t>s</a:t>
            </a:r>
            <a:r>
              <a:rPr lang="en-US" sz="2400" dirty="0" smtClean="0"/>
              <a:t>afety</a:t>
            </a:r>
            <a:endParaRPr lang="en-US" sz="2400" dirty="0"/>
          </a:p>
          <a:p>
            <a:endParaRPr lang="en-US" sz="2000" u="sng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2" descr="C:\Users\mcheek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6022132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2400" y="1632821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8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474" y="44450"/>
            <a:ext cx="8143875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SOHRAD connects </a:t>
            </a:r>
            <a:r>
              <a:rPr lang="en-US" sz="3200" b="1" dirty="0" smtClean="0">
                <a:latin typeface="+mn-lt"/>
              </a:rPr>
              <a:t>people living unsheltered with housing and services</a:t>
            </a:r>
            <a:endParaRPr lang="en-US" sz="3200" b="1" dirty="0"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3F91376-3ACF-E14F-83F9-F86A8794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43" y="1600200"/>
            <a:ext cx="7886700" cy="3741738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unded </a:t>
            </a:r>
            <a:r>
              <a:rPr lang="en-US" sz="2400" dirty="0"/>
              <a:t>by </a:t>
            </a:r>
            <a:r>
              <a:rPr lang="en-US" sz="2400" dirty="0" smtClean="0"/>
              <a:t>Emergency </a:t>
            </a:r>
            <a:r>
              <a:rPr lang="en-US" sz="2400" dirty="0"/>
              <a:t>Solutions Grant CARES </a:t>
            </a:r>
            <a:r>
              <a:rPr lang="en-US" sz="2400" dirty="0" smtClean="0"/>
              <a:t>Act (ESG-CV)</a:t>
            </a:r>
          </a:p>
          <a:p>
            <a:r>
              <a:rPr lang="en-US" sz="2400" dirty="0" smtClean="0"/>
              <a:t>Began </a:t>
            </a:r>
            <a:r>
              <a:rPr lang="en-US" sz="2400" dirty="0"/>
              <a:t>operation </a:t>
            </a:r>
            <a:r>
              <a:rPr lang="en-US" sz="2400" dirty="0" smtClean="0"/>
              <a:t>October </a:t>
            </a:r>
            <a:r>
              <a:rPr lang="en-US" sz="2400" dirty="0" smtClean="0"/>
              <a:t>2020</a:t>
            </a:r>
            <a:endParaRPr lang="en-US" sz="2400" dirty="0"/>
          </a:p>
          <a:p>
            <a:r>
              <a:rPr lang="en-US" sz="2400" dirty="0" smtClean="0"/>
              <a:t>12 months of </a:t>
            </a:r>
            <a:r>
              <a:rPr lang="en-US" sz="2400" dirty="0" smtClean="0"/>
              <a:t>funding end September 2021</a:t>
            </a:r>
          </a:p>
          <a:p>
            <a:r>
              <a:rPr lang="en-US" sz="2400" dirty="0" smtClean="0"/>
              <a:t>Program model include 3 FTEs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1475" y="1219200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:\Users\mcheek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99681C-81EE-AC49-BCE1-CE0FBE381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59070"/>
              </p:ext>
            </p:extLst>
          </p:nvPr>
        </p:nvGraphicFramePr>
        <p:xfrm>
          <a:off x="371474" y="3412378"/>
          <a:ext cx="8593622" cy="3293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Positions</a:t>
                      </a:r>
                      <a:endParaRPr lang="en-US" sz="2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# Staff</a:t>
                      </a:r>
                      <a:endParaRPr lang="en-US" sz="2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Location</a:t>
                      </a:r>
                      <a:endParaRPr lang="en-US" sz="2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8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Harm Reduction Deflection Coordinator 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 Criminal Justice Resource Department</a:t>
                      </a:r>
                      <a:endParaRPr lang="en-US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Street Outreach Peer Navigators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 Housing &amp; Community Development with OC Partnership to End Homelessness</a:t>
                      </a:r>
                      <a:endParaRPr lang="en-US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4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Meet the team</a:t>
            </a:r>
            <a:endParaRPr lang="en-US" sz="3200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2884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mcheek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24001"/>
            <a:ext cx="199622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21" y="4114800"/>
            <a:ext cx="2021305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05" y="2819400"/>
            <a:ext cx="1958258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1653885"/>
            <a:ext cx="396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Tiffany Hall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Harm Reduction Clinical Coordinator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800" dirty="0" smtClean="0"/>
              <a:t>Donald Hardin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Peer Support Navigator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r>
              <a:rPr lang="en-US" sz="2800" dirty="0" smtClean="0"/>
              <a:t>Brandon Morande</a:t>
            </a:r>
          </a:p>
          <a:p>
            <a:r>
              <a:rPr lang="en-US" dirty="0" smtClean="0"/>
              <a:t>Peer Support Navigator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SOHRAD uses </a:t>
            </a:r>
            <a:r>
              <a:rPr lang="en-US" sz="3200" b="1" dirty="0" smtClean="0">
                <a:latin typeface="+mn-lt"/>
              </a:rPr>
              <a:t>a trauma-informed, relationship-based model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61448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Ongoing engagement and harm reduction </a:t>
            </a:r>
          </a:p>
          <a:p>
            <a:r>
              <a:rPr lang="en-US" sz="2400" dirty="0" smtClean="0"/>
              <a:t>People living unsheltered, many behavioral </a:t>
            </a:r>
            <a:r>
              <a:rPr lang="en-US" sz="2400" dirty="0"/>
              <a:t>health </a:t>
            </a:r>
            <a:r>
              <a:rPr lang="en-US" sz="2400" dirty="0" smtClean="0"/>
              <a:t>issues</a:t>
            </a:r>
            <a:endParaRPr lang="en-US" sz="2400" dirty="0"/>
          </a:p>
          <a:p>
            <a:r>
              <a:rPr lang="en-US" sz="2400" dirty="0"/>
              <a:t>V</a:t>
            </a:r>
            <a:r>
              <a:rPr lang="en-US" sz="2400" dirty="0" smtClean="0"/>
              <a:t>isits </a:t>
            </a:r>
            <a:r>
              <a:rPr lang="en-US" sz="2400" dirty="0"/>
              <a:t>to campsites, hospitals, jail, streets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onnections </a:t>
            </a:r>
            <a:r>
              <a:rPr lang="en-US" sz="2400" dirty="0"/>
              <a:t>to </a:t>
            </a:r>
            <a:r>
              <a:rPr lang="en-US" sz="2400" dirty="0" smtClean="0"/>
              <a:t>housing</a:t>
            </a:r>
            <a:r>
              <a:rPr lang="en-US" sz="2400" dirty="0"/>
              <a:t>, food, medical care, treatment services, transportation and employment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herapeutic assessment, case plans, </a:t>
            </a:r>
            <a:r>
              <a:rPr lang="en-US" sz="2400" dirty="0"/>
              <a:t>case management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eferral </a:t>
            </a:r>
            <a:r>
              <a:rPr lang="en-US" sz="2400" dirty="0"/>
              <a:t>contact for community members, law enforcement, and </a:t>
            </a:r>
            <a:r>
              <a:rPr lang="en-US" sz="2400" dirty="0" smtClean="0"/>
              <a:t>businesses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educe </a:t>
            </a:r>
            <a:r>
              <a:rPr lang="en-US" sz="2400" dirty="0"/>
              <a:t>policing and justice involvement</a:t>
            </a:r>
          </a:p>
          <a:p>
            <a:pPr marL="109728" indent="0">
              <a:buNone/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2884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mcheek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6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SOHRAD work and accomplishments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61448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Served over 130 people since October 2020</a:t>
            </a:r>
          </a:p>
          <a:p>
            <a:r>
              <a:rPr lang="en-US" sz="2400" dirty="0" smtClean="0"/>
              <a:t>21 people exited to permanent housing</a:t>
            </a:r>
          </a:p>
          <a:p>
            <a:r>
              <a:rPr lang="en-US" sz="2400" dirty="0" smtClean="0"/>
              <a:t>22 people connected to emergency housing</a:t>
            </a:r>
          </a:p>
          <a:p>
            <a:r>
              <a:rPr lang="en-US" sz="2400" dirty="0" smtClean="0"/>
              <a:t>80 people connected to services like tents and sleeping bags, food, transportation</a:t>
            </a:r>
          </a:p>
          <a:p>
            <a:r>
              <a:rPr lang="en-US" sz="2400" dirty="0" smtClean="0"/>
              <a:t>16 people </a:t>
            </a:r>
            <a:r>
              <a:rPr lang="en-US" sz="2400" dirty="0" smtClean="0"/>
              <a:t>living unsheltered vaccinated for COVID-19</a:t>
            </a:r>
          </a:p>
          <a:p>
            <a:pPr lvl="1"/>
            <a:r>
              <a:rPr lang="en-US" sz="2100" dirty="0" smtClean="0"/>
              <a:t>Vaccination work continuing</a:t>
            </a:r>
          </a:p>
          <a:p>
            <a:r>
              <a:rPr lang="en-US" sz="2400" dirty="0" smtClean="0"/>
              <a:t>Over 20 law enforcement deflections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2884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mcheek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5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SOHRAD is here to help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61448"/>
            <a:ext cx="7886700" cy="4351338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smtClean="0"/>
              <a:t>SOHRAD </a:t>
            </a:r>
            <a:r>
              <a:rPr lang="en-US" sz="2400" b="1" dirty="0"/>
              <a:t>Program Phone:  </a:t>
            </a:r>
            <a:r>
              <a:rPr lang="en-US" sz="2400" dirty="0"/>
              <a:t>919-886-3351</a:t>
            </a:r>
          </a:p>
          <a:p>
            <a:pPr fontAlgn="base"/>
            <a:r>
              <a:rPr lang="en-US" sz="2400" b="1" dirty="0"/>
              <a:t>SOHRAD Program Email: </a:t>
            </a:r>
            <a:r>
              <a:rPr lang="en-US" sz="2400" dirty="0" smtClean="0">
                <a:hlinkClick r:id="rId2"/>
              </a:rPr>
              <a:t>sohrad@orangecountync.gov</a:t>
            </a:r>
            <a:endParaRPr lang="en-US" sz="2400" dirty="0" smtClean="0"/>
          </a:p>
          <a:p>
            <a:pPr lvl="1" fontAlgn="base"/>
            <a:r>
              <a:rPr lang="en-US" sz="2100" dirty="0"/>
              <a:t>Monday-Friday          9am-11pm</a:t>
            </a:r>
          </a:p>
          <a:p>
            <a:pPr lvl="1" fontAlgn="base"/>
            <a:r>
              <a:rPr lang="en-US" sz="2100" dirty="0"/>
              <a:t>Saturday                     2pm-11pm</a:t>
            </a:r>
            <a:endParaRPr lang="en-US" dirty="0" smtClean="0"/>
          </a:p>
          <a:p>
            <a:pPr fontAlgn="base"/>
            <a:r>
              <a:rPr lang="en-US" sz="2400" dirty="0" smtClean="0"/>
              <a:t>Welfare checks</a:t>
            </a:r>
          </a:p>
          <a:p>
            <a:pPr fontAlgn="base"/>
            <a:r>
              <a:rPr lang="en-US" sz="2400" dirty="0" smtClean="0"/>
              <a:t>Connections to housing and services</a:t>
            </a:r>
          </a:p>
          <a:p>
            <a:pPr fontAlgn="base"/>
            <a:r>
              <a:rPr lang="en-US" sz="2400" dirty="0" smtClean="0"/>
              <a:t>Case management and peer support</a:t>
            </a:r>
          </a:p>
          <a:p>
            <a:pPr fontAlgn="base"/>
            <a:r>
              <a:rPr lang="en-US" sz="2400" dirty="0" smtClean="0"/>
              <a:t>Harm reduction outreach</a:t>
            </a:r>
          </a:p>
          <a:p>
            <a:pPr fontAlgn="base"/>
            <a:r>
              <a:rPr lang="en-US" sz="2400" dirty="0" smtClean="0"/>
              <a:t>Law enforcement deflection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2884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mcheek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1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448C1-8CA2-634F-A4F4-4B1448E5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4" y="152400"/>
            <a:ext cx="8094594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SOHRAD has several </a:t>
            </a:r>
            <a:r>
              <a:rPr lang="en-US" b="1" dirty="0" smtClean="0">
                <a:latin typeface="+mn-lt"/>
              </a:rPr>
              <a:t>sustainability and program needs to address</a:t>
            </a:r>
            <a:endParaRPr lang="en-US" b="1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8BF217-5314-C64D-BD9B-01A63F7F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Program </a:t>
            </a:r>
            <a:r>
              <a:rPr lang="en-US" sz="2400" dirty="0" smtClean="0"/>
              <a:t>funding starting Fall 2021</a:t>
            </a:r>
          </a:p>
          <a:p>
            <a:pPr lvl="1"/>
            <a:r>
              <a:rPr lang="en-US" sz="2100" dirty="0" smtClean="0"/>
              <a:t>$</a:t>
            </a:r>
            <a:r>
              <a:rPr lang="en-US" sz="2100" dirty="0" smtClean="0"/>
              <a:t>237,015 </a:t>
            </a:r>
            <a:r>
              <a:rPr lang="en-US" sz="2100" dirty="0" smtClean="0"/>
              <a:t>annually</a:t>
            </a:r>
            <a:endParaRPr lang="en-US" sz="2100" dirty="0"/>
          </a:p>
          <a:p>
            <a:r>
              <a:rPr lang="en-US" sz="2400" dirty="0"/>
              <a:t>Downtown </a:t>
            </a:r>
            <a:r>
              <a:rPr lang="en-US" sz="2400" dirty="0" smtClean="0"/>
              <a:t>office </a:t>
            </a:r>
            <a:r>
              <a:rPr lang="en-US" sz="2400" dirty="0"/>
              <a:t>s</a:t>
            </a:r>
            <a:r>
              <a:rPr lang="en-US" sz="2400" dirty="0" smtClean="0"/>
              <a:t>pace</a:t>
            </a:r>
            <a:endParaRPr lang="en-US" sz="2400" dirty="0"/>
          </a:p>
          <a:p>
            <a:r>
              <a:rPr lang="en-US" sz="2400" dirty="0" smtClean="0"/>
              <a:t>Street Outreach one of several gaps to fill to end homelessness</a:t>
            </a:r>
            <a:endParaRPr lang="en-US" sz="2400" dirty="0"/>
          </a:p>
          <a:p>
            <a:pPr lvl="1"/>
            <a:r>
              <a:rPr lang="en-US" sz="2100" dirty="0" smtClean="0"/>
              <a:t>Overlap with Behavioral Health Task Force Priorities</a:t>
            </a:r>
          </a:p>
          <a:p>
            <a:pPr lvl="2"/>
            <a:r>
              <a:rPr lang="en-US" sz="1800" dirty="0" smtClean="0"/>
              <a:t>Crisis/Diversion Center</a:t>
            </a:r>
          </a:p>
          <a:p>
            <a:pPr lvl="2"/>
            <a:r>
              <a:rPr lang="en-US" sz="1800" dirty="0" smtClean="0"/>
              <a:t>Day </a:t>
            </a:r>
            <a:r>
              <a:rPr lang="en-US" sz="1800" dirty="0"/>
              <a:t>Center </a:t>
            </a:r>
            <a:r>
              <a:rPr lang="en-US" sz="1800" dirty="0" smtClean="0"/>
              <a:t>with integrated services</a:t>
            </a:r>
          </a:p>
          <a:p>
            <a:pPr lvl="2"/>
            <a:r>
              <a:rPr lang="en-US" sz="1800" dirty="0" smtClean="0"/>
              <a:t>Increased behavioral health services</a:t>
            </a:r>
            <a:endParaRPr lang="en-US" sz="1800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7444" y="1477963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mcheek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8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75" y="650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Contact </a:t>
            </a:r>
            <a:r>
              <a:rPr lang="en-US" sz="3200" b="1" dirty="0" smtClean="0">
                <a:latin typeface="+mn-lt"/>
              </a:rPr>
              <a:t>SOHRAD team </a:t>
            </a:r>
            <a:r>
              <a:rPr lang="en-US" sz="3200" b="1" dirty="0" smtClean="0">
                <a:latin typeface="+mn-lt"/>
              </a:rPr>
              <a:t>or </a:t>
            </a:r>
            <a:r>
              <a:rPr lang="en-US" sz="3200" b="1" dirty="0" smtClean="0">
                <a:latin typeface="+mn-lt"/>
              </a:rPr>
              <a:t>management </a:t>
            </a:r>
            <a:r>
              <a:rPr lang="en-US" sz="3200" b="1" dirty="0" smtClean="0">
                <a:latin typeface="+mn-lt"/>
              </a:rPr>
              <a:t>to talk further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959554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SOHRAD Program Phone:  </a:t>
            </a:r>
            <a:r>
              <a:rPr lang="en-US" sz="2400" dirty="0"/>
              <a:t>919-886-3351</a:t>
            </a:r>
          </a:p>
          <a:p>
            <a:pPr fontAlgn="base"/>
            <a:r>
              <a:rPr lang="en-US" sz="2400" b="1" dirty="0"/>
              <a:t>SOHRAD Program Email: </a:t>
            </a:r>
            <a:r>
              <a:rPr lang="en-US" sz="2400" dirty="0">
                <a:hlinkClick r:id="rId3"/>
              </a:rPr>
              <a:t>sohrad@orangecountync.gov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Caitlin </a:t>
            </a:r>
            <a:r>
              <a:rPr lang="en-US" sz="2400" dirty="0" smtClean="0"/>
              <a:t>Fenhagen, Criminal </a:t>
            </a:r>
            <a:r>
              <a:rPr lang="en-US" sz="2400" dirty="0"/>
              <a:t>Justice Resource Director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919-245-2303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hlinkClick r:id="rId4"/>
              </a:rPr>
              <a:t>cfenhagen@orangecountync.gov</a:t>
            </a:r>
            <a:endParaRPr lang="en-US" sz="2400" dirty="0" smtClean="0"/>
          </a:p>
          <a:p>
            <a:r>
              <a:rPr lang="en-US" sz="2400" dirty="0"/>
              <a:t>Emila </a:t>
            </a:r>
            <a:r>
              <a:rPr lang="en-US" sz="2400" dirty="0" smtClean="0"/>
              <a:t>Sutton, Housing </a:t>
            </a:r>
            <a:r>
              <a:rPr lang="en-US" sz="2400" dirty="0"/>
              <a:t>and Community Development Director</a:t>
            </a:r>
          </a:p>
          <a:p>
            <a:pPr lvl="1"/>
            <a:r>
              <a:rPr lang="en-US" sz="2400" dirty="0" smtClean="0"/>
              <a:t>919-245-2492</a:t>
            </a:r>
          </a:p>
          <a:p>
            <a:pPr lvl="1"/>
            <a:r>
              <a:rPr lang="en-US" sz="2400" dirty="0" smtClean="0">
                <a:hlinkClick r:id="rId5"/>
              </a:rPr>
              <a:t>esutton@orangecountync.gov</a:t>
            </a:r>
            <a:endParaRPr lang="en-US" sz="2400" dirty="0"/>
          </a:p>
          <a:p>
            <a:r>
              <a:rPr lang="en-US" sz="2400" dirty="0" smtClean="0"/>
              <a:t>Corey </a:t>
            </a:r>
            <a:r>
              <a:rPr lang="en-US" sz="2400" dirty="0"/>
              <a:t>Root, Homeless Programs Manager</a:t>
            </a:r>
          </a:p>
          <a:p>
            <a:pPr lvl="1"/>
            <a:r>
              <a:rPr lang="en-US" sz="2400" dirty="0" smtClean="0"/>
              <a:t>919-245-2496</a:t>
            </a:r>
          </a:p>
          <a:p>
            <a:pPr lvl="1"/>
            <a:r>
              <a:rPr lang="en-US" sz="2400" dirty="0" smtClean="0">
                <a:hlinkClick r:id="rId6"/>
              </a:rPr>
              <a:t>croot@orangecountync.gov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Picture 2" descr="C:\Users\mcheek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2786"/>
            <a:ext cx="1954696" cy="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2475" y="1118789"/>
            <a:ext cx="80772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9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446</Words>
  <Application>Microsoft Office PowerPoint</Application>
  <PresentationFormat>On-screen Show (4:3)</PresentationFormat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Ebrima</vt:lpstr>
      <vt:lpstr>Office Theme</vt:lpstr>
      <vt:lpstr> </vt:lpstr>
      <vt:lpstr>Our community has demonstrated need for street outreach</vt:lpstr>
      <vt:lpstr>SOHRAD connects people living unsheltered with housing and services</vt:lpstr>
      <vt:lpstr>Meet the team</vt:lpstr>
      <vt:lpstr>SOHRAD uses a trauma-informed, relationship-based model</vt:lpstr>
      <vt:lpstr>SOHRAD work and accomplishments</vt:lpstr>
      <vt:lpstr>SOHRAD is here to help</vt:lpstr>
      <vt:lpstr>SOHRAD has several sustainability and program needs to address</vt:lpstr>
      <vt:lpstr>Contact SOHRAD team or management to talk further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COUNTY  MISDEMEANOR DIVERSION PROGRAM</dc:title>
  <dc:creator>Test</dc:creator>
  <cp:lastModifiedBy>Corey Root</cp:lastModifiedBy>
  <cp:revision>220</cp:revision>
  <cp:lastPrinted>2020-09-10T14:24:52Z</cp:lastPrinted>
  <dcterms:created xsi:type="dcterms:W3CDTF">2016-04-04T15:35:21Z</dcterms:created>
  <dcterms:modified xsi:type="dcterms:W3CDTF">2021-03-29T17:07:44Z</dcterms:modified>
</cp:coreProperties>
</file>