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3" r:id="rId5"/>
    <p:sldId id="260" r:id="rId6"/>
    <p:sldId id="261" r:id="rId7"/>
    <p:sldId id="259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5/13/2019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14024" y="2002536"/>
            <a:ext cx="9244583" cy="957145"/>
          </a:xfrm>
        </p:spPr>
        <p:txBody>
          <a:bodyPr>
            <a:normAutofit/>
          </a:bodyPr>
          <a:lstStyle/>
          <a:p>
            <a:r>
              <a:rPr lang="en-US" sz="6000" cap="none" dirty="0" smtClean="0"/>
              <a:t>Chapel Hill Tax Base Analysis</a:t>
            </a:r>
            <a:endParaRPr lang="en-US" sz="6000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cap="none" dirty="0" smtClean="0"/>
              <a:t>Dwane Brinson, CAE</a:t>
            </a:r>
          </a:p>
          <a:p>
            <a:r>
              <a:rPr lang="en-US" cap="none" dirty="0" smtClean="0"/>
              <a:t>Orange County Tax Administrator</a:t>
            </a: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3047594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The Assessment </a:t>
            </a:r>
            <a:r>
              <a:rPr lang="en-US" cap="none" dirty="0"/>
              <a:t>P</a:t>
            </a:r>
            <a:r>
              <a:rPr lang="en-US" cap="none" dirty="0" smtClean="0"/>
              <a:t>rocess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new values are established</a:t>
            </a:r>
          </a:p>
          <a:p>
            <a:endParaRPr lang="en-US" dirty="0" smtClean="0"/>
          </a:p>
          <a:p>
            <a:r>
              <a:rPr lang="en-US" dirty="0" smtClean="0"/>
              <a:t>A parcel’s evolution from creation to assessment to paying taxes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368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Orange County Trends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Sales ratio measurement</a:t>
            </a:r>
          </a:p>
          <a:p>
            <a:pPr lvl="1"/>
            <a:r>
              <a:rPr lang="en-US" dirty="0"/>
              <a:t>Median = .91</a:t>
            </a:r>
          </a:p>
          <a:p>
            <a:pPr lvl="1"/>
            <a:r>
              <a:rPr lang="en-US" dirty="0"/>
              <a:t>Mean = .932</a:t>
            </a:r>
          </a:p>
          <a:p>
            <a:pPr lvl="1"/>
            <a:r>
              <a:rPr lang="en-US" dirty="0"/>
              <a:t>COD = 12.99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277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Chapel </a:t>
            </a:r>
            <a:r>
              <a:rPr lang="en-US" cap="none" dirty="0"/>
              <a:t>H</a:t>
            </a:r>
            <a:r>
              <a:rPr lang="en-US" cap="none" dirty="0" smtClean="0"/>
              <a:t>ill Trends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Sales ratio measurement</a:t>
            </a:r>
          </a:p>
          <a:p>
            <a:pPr lvl="1"/>
            <a:r>
              <a:rPr lang="en-US" dirty="0"/>
              <a:t>Median = .</a:t>
            </a:r>
            <a:r>
              <a:rPr lang="en-US" dirty="0" smtClean="0"/>
              <a:t>92</a:t>
            </a:r>
            <a:endParaRPr lang="en-US" dirty="0"/>
          </a:p>
          <a:p>
            <a:pPr lvl="1"/>
            <a:r>
              <a:rPr lang="en-US" dirty="0"/>
              <a:t>Mean = .</a:t>
            </a:r>
            <a:r>
              <a:rPr lang="en-US" dirty="0" smtClean="0"/>
              <a:t>94</a:t>
            </a:r>
            <a:endParaRPr lang="en-US" dirty="0"/>
          </a:p>
          <a:p>
            <a:pPr lvl="1"/>
            <a:r>
              <a:rPr lang="en-US" dirty="0"/>
              <a:t>COD = </a:t>
            </a:r>
            <a:r>
              <a:rPr lang="en-US" dirty="0" smtClean="0"/>
              <a:t>12.17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42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Natural Growth Discussion</a:t>
            </a:r>
            <a:endParaRPr lang="en-US" cap="none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7482" y="1971922"/>
            <a:ext cx="9008827" cy="3578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18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Natural Growth </a:t>
            </a:r>
            <a:r>
              <a:rPr lang="en-US" cap="none" dirty="0"/>
              <a:t>D</a:t>
            </a:r>
            <a:r>
              <a:rPr lang="en-US" cap="none" dirty="0" smtClean="0"/>
              <a:t>iscussion Continued</a:t>
            </a:r>
            <a:endParaRPr lang="en-US" cap="none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8212" y="1963973"/>
            <a:ext cx="9096291" cy="3625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8594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Economic Development Analysis – Orange County</a:t>
            </a:r>
            <a:endParaRPr lang="en-US" cap="none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19070"/>
          <a:stretch/>
        </p:blipFill>
        <p:spPr>
          <a:xfrm>
            <a:off x="1451580" y="2258169"/>
            <a:ext cx="9433756" cy="2079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1534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Economic Development Analysis – Chapel Hill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much is 1% growth in real property?</a:t>
            </a:r>
          </a:p>
          <a:p>
            <a:pPr lvl="1"/>
            <a:r>
              <a:rPr lang="en-US" dirty="0" smtClean="0"/>
              <a:t>Approximately 67,000,000</a:t>
            </a:r>
          </a:p>
          <a:p>
            <a:pPr lvl="1"/>
            <a:r>
              <a:rPr lang="en-US" dirty="0" smtClean="0"/>
              <a:t>Berkshire Apartments</a:t>
            </a:r>
          </a:p>
          <a:p>
            <a:r>
              <a:rPr lang="en-US" dirty="0" smtClean="0"/>
              <a:t>What sort of building would fund a penny on the tax rate?</a:t>
            </a:r>
          </a:p>
          <a:p>
            <a:pPr lvl="1"/>
            <a:r>
              <a:rPr lang="en-US" dirty="0" smtClean="0"/>
              <a:t>Penny generates approximately $828,000</a:t>
            </a:r>
          </a:p>
          <a:p>
            <a:pPr lvl="1"/>
            <a:r>
              <a:rPr lang="en-US" dirty="0" smtClean="0"/>
              <a:t>Just short of $157,000,000 in tax value to generate a penny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802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742893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167</TotalTime>
  <Words>130</Words>
  <Application>Microsoft Office PowerPoint</Application>
  <PresentationFormat>Widescreen</PresentationFormat>
  <Paragraphs>28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Gallery</vt:lpstr>
      <vt:lpstr>Chapel Hill Tax Base Analysis</vt:lpstr>
      <vt:lpstr>The Assessment Process</vt:lpstr>
      <vt:lpstr>Orange County Trends</vt:lpstr>
      <vt:lpstr>Chapel Hill Trends</vt:lpstr>
      <vt:lpstr>Natural Growth Discussion</vt:lpstr>
      <vt:lpstr>Natural Growth Discussion Continued</vt:lpstr>
      <vt:lpstr>Economic Development Analysis – Orange County</vt:lpstr>
      <vt:lpstr>Economic Development Analysis – Chapel Hill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Chapel Hill Tax Base Analysis</dc:title>
  <dc:creator>Dwane Brinson</dc:creator>
  <cp:lastModifiedBy>Dwane Brinson</cp:lastModifiedBy>
  <cp:revision>8</cp:revision>
  <dcterms:created xsi:type="dcterms:W3CDTF">2019-05-13T14:32:51Z</dcterms:created>
  <dcterms:modified xsi:type="dcterms:W3CDTF">2019-05-13T18:06:21Z</dcterms:modified>
</cp:coreProperties>
</file>