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0"/>
  </p:notesMasterIdLst>
  <p:handoutMasterIdLst>
    <p:handoutMasterId r:id="rId11"/>
  </p:handoutMasterIdLst>
  <p:sldIdLst>
    <p:sldId id="365" r:id="rId3"/>
    <p:sldId id="366" r:id="rId4"/>
    <p:sldId id="405" r:id="rId5"/>
    <p:sldId id="408" r:id="rId6"/>
    <p:sldId id="409" r:id="rId7"/>
    <p:sldId id="388" r:id="rId8"/>
    <p:sldId id="407"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Pennoyer" initials="KP" lastIdx="3" clrIdx="0">
    <p:extLst>
      <p:ext uri="{19B8F6BF-5375-455C-9EA6-DF929625EA0E}">
        <p15:presenceInfo xmlns:p15="http://schemas.microsoft.com/office/powerpoint/2012/main" userId="S-1-5-21-1859792686-958881071-1848903544-197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DDA78A"/>
    <a:srgbClr val="FFCCFF"/>
    <a:srgbClr val="986339"/>
    <a:srgbClr val="B9835B"/>
    <a:srgbClr val="B1A585"/>
    <a:srgbClr val="8D805B"/>
    <a:srgbClr val="BEA662"/>
    <a:srgbClr val="CAAF92"/>
    <a:srgbClr val="8E92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80294" autoAdjust="0"/>
  </p:normalViewPr>
  <p:slideViewPr>
    <p:cSldViewPr snapToGrid="0" showGuides="1">
      <p:cViewPr varScale="1">
        <p:scale>
          <a:sx n="56" d="100"/>
          <a:sy n="56" d="100"/>
        </p:scale>
        <p:origin x="1060" y="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DF3A497-29E8-48DA-8F4E-6A99C267A076}" type="datetimeFigureOut">
              <a:rPr lang="en-US" smtClean="0"/>
              <a:t>6/12/2019</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9DF0FA1-7499-4CB4-AD7F-2D809548E687}" type="slidenum">
              <a:rPr lang="en-US" smtClean="0"/>
              <a:t>‹#›</a:t>
            </a:fld>
            <a:endParaRPr lang="en-US" dirty="0"/>
          </a:p>
        </p:txBody>
      </p:sp>
    </p:spTree>
    <p:extLst>
      <p:ext uri="{BB962C8B-B14F-4D97-AF65-F5344CB8AC3E}">
        <p14:creationId xmlns:p14="http://schemas.microsoft.com/office/powerpoint/2010/main" val="402337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5F3F409-9527-4D3A-8455-ED0ED14EA287}" type="datetimeFigureOut">
              <a:rPr lang="en-US" smtClean="0"/>
              <a:t>6/12/2019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9F6A9E-8B6E-4257-A818-0B455E0EBE0B}" type="slidenum">
              <a:rPr lang="en-US" smtClean="0"/>
              <a:t>‹#›</a:t>
            </a:fld>
            <a:endParaRPr lang="en-US" dirty="0"/>
          </a:p>
        </p:txBody>
      </p:sp>
    </p:spTree>
    <p:extLst>
      <p:ext uri="{BB962C8B-B14F-4D97-AF65-F5344CB8AC3E}">
        <p14:creationId xmlns:p14="http://schemas.microsoft.com/office/powerpoint/2010/main" val="410968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Times New Roman" panose="02020603050405020304" pitchFamily="18" charset="0"/>
                <a:cs typeface="Times New Roman" panose="02020603050405020304" pitchFamily="18" charset="0"/>
              </a:rPr>
              <a:t>Good</a:t>
            </a:r>
            <a:r>
              <a:rPr lang="en-US" sz="1400" b="1" baseline="0" dirty="0" smtClean="0">
                <a:latin typeface="Times New Roman" panose="02020603050405020304" pitchFamily="18" charset="0"/>
                <a:cs typeface="Times New Roman" panose="02020603050405020304" pitchFamily="18" charset="0"/>
              </a:rPr>
              <a:t> evening Mayor and Council. We are here tonight to present </a:t>
            </a:r>
            <a:r>
              <a:rPr lang="en-US" sz="1400" b="1" baseline="0" dirty="0" smtClean="0">
                <a:latin typeface="Times New Roman" panose="02020603050405020304" pitchFamily="18" charset="0"/>
                <a:cs typeface="Times New Roman" panose="02020603050405020304" pitchFamily="18" charset="0"/>
              </a:rPr>
              <a:t>for your consideration and adoption, </a:t>
            </a:r>
            <a:r>
              <a:rPr lang="en-US" sz="1400" b="1" baseline="0" dirty="0" smtClean="0">
                <a:latin typeface="Times New Roman" panose="02020603050405020304" pitchFamily="18" charset="0"/>
                <a:cs typeface="Times New Roman" panose="02020603050405020304" pitchFamily="18" charset="0"/>
              </a:rPr>
              <a:t>the </a:t>
            </a:r>
            <a:r>
              <a:rPr lang="en-US" sz="1400" b="1" baseline="0" dirty="0" smtClean="0">
                <a:latin typeface="Times New Roman" panose="02020603050405020304" pitchFamily="18" charset="0"/>
                <a:cs typeface="Times New Roman" panose="02020603050405020304" pitchFamily="18" charset="0"/>
              </a:rPr>
              <a:t>budget for Fiscal Year 2019-2020. </a:t>
            </a:r>
            <a:endParaRPr lang="en-US" sz="1400" b="1" baseline="0" dirty="0" smtClean="0">
              <a:latin typeface="Times New Roman" panose="02020603050405020304" pitchFamily="18" charset="0"/>
              <a:cs typeface="Times New Roman" panose="02020603050405020304" pitchFamily="18" charset="0"/>
            </a:endParaRPr>
          </a:p>
          <a:p>
            <a:endParaRPr lang="en-US" sz="1400" b="1" baseline="0" dirty="0" smtClean="0">
              <a:latin typeface="Times New Roman" panose="02020603050405020304" pitchFamily="18" charset="0"/>
              <a:cs typeface="Times New Roman" panose="02020603050405020304" pitchFamily="18" charset="0"/>
            </a:endParaRPr>
          </a:p>
          <a:p>
            <a:r>
              <a:rPr lang="en-US" sz="1400" b="1" baseline="0" dirty="0" smtClean="0">
                <a:latin typeface="Times New Roman" panose="02020603050405020304" pitchFamily="18" charset="0"/>
                <a:cs typeface="Times New Roman" panose="02020603050405020304" pitchFamily="18" charset="0"/>
              </a:rPr>
              <a:t>We have reached this point after months of discussion with the Council dating back to the Council’s work session back in January. We also held work sessions with the Council in March and April to help us develop a foundation for the budget. I formally presented the Manager’s Recommended Budget on May 1</a:t>
            </a:r>
            <a:r>
              <a:rPr lang="en-US" sz="1400" b="1" baseline="30000" dirty="0" smtClean="0">
                <a:latin typeface="Times New Roman" panose="02020603050405020304" pitchFamily="18" charset="0"/>
                <a:cs typeface="Times New Roman" panose="02020603050405020304" pitchFamily="18" charset="0"/>
              </a:rPr>
              <a:t>st</a:t>
            </a:r>
            <a:r>
              <a:rPr lang="en-US" sz="1400" b="1" baseline="0" dirty="0" smtClean="0">
                <a:latin typeface="Times New Roman" panose="02020603050405020304" pitchFamily="18" charset="0"/>
                <a:cs typeface="Times New Roman" panose="02020603050405020304" pitchFamily="18" charset="0"/>
              </a:rPr>
              <a:t>, followed by a public hearing and three additional work sessions. </a:t>
            </a:r>
          </a:p>
          <a:p>
            <a:endParaRPr lang="en-US" sz="1400" b="1" baseline="0" dirty="0" smtClean="0">
              <a:latin typeface="Times New Roman" panose="02020603050405020304" pitchFamily="18" charset="0"/>
              <a:cs typeface="Times New Roman" panose="02020603050405020304" pitchFamily="18" charset="0"/>
            </a:endParaRPr>
          </a:p>
          <a:p>
            <a:r>
              <a:rPr lang="en-US" sz="1400" b="1" baseline="0" dirty="0" smtClean="0">
                <a:latin typeface="Times New Roman" panose="02020603050405020304" pitchFamily="18" charset="0"/>
                <a:cs typeface="Times New Roman" panose="02020603050405020304" pitchFamily="18" charset="0"/>
              </a:rPr>
              <a:t>Included with this item is the budget ordinance, pay plan and fee schedule.  </a:t>
            </a:r>
          </a:p>
          <a:p>
            <a:endParaRPr lang="en-US" sz="14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9F6A9E-8B6E-4257-A818-0B455E0EBE0B}" type="slidenum">
              <a:rPr lang="en-US" smtClean="0"/>
              <a:t>1</a:t>
            </a:fld>
            <a:endParaRPr lang="en-US" dirty="0"/>
          </a:p>
        </p:txBody>
      </p:sp>
    </p:spTree>
    <p:extLst>
      <p:ext uri="{BB962C8B-B14F-4D97-AF65-F5344CB8AC3E}">
        <p14:creationId xmlns:p14="http://schemas.microsoft.com/office/powerpoint/2010/main" val="106325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t>Our recommendation </a:t>
            </a:r>
            <a:r>
              <a:rPr lang="en-US" sz="1400" b="1" baseline="0" dirty="0" smtClean="0"/>
              <a:t>is to adopt the budget ordinance establishing the Town Budget for the fiscal year beginning July 1,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2</a:t>
            </a:fld>
            <a:endParaRPr lang="en-US" dirty="0"/>
          </a:p>
        </p:txBody>
      </p:sp>
    </p:spTree>
    <p:extLst>
      <p:ext uri="{BB962C8B-B14F-4D97-AF65-F5344CB8AC3E}">
        <p14:creationId xmlns:p14="http://schemas.microsoft.com/office/powerpoint/2010/main" val="1634757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400" b="1" dirty="0" smtClean="0">
                <a:latin typeface="Times New Roman" panose="02020603050405020304" pitchFamily="18" charset="0"/>
                <a:cs typeface="Times New Roman" panose="02020603050405020304" pitchFamily="18" charset="0"/>
              </a:rPr>
              <a:t>No</a:t>
            </a:r>
            <a:r>
              <a:rPr lang="en-US" sz="1400" b="1" baseline="0" dirty="0" smtClean="0">
                <a:latin typeface="Times New Roman" panose="02020603050405020304" pitchFamily="18" charset="0"/>
                <a:cs typeface="Times New Roman" panose="02020603050405020304" pitchFamily="18" charset="0"/>
              </a:rPr>
              <a:t> reductions to current services – services that consistently receive satisfaction ratings that are 30 points higher than the national average on our citizen satisfaction survey</a:t>
            </a:r>
          </a:p>
          <a:p>
            <a:pPr marL="171450" indent="-171450">
              <a:buFont typeface="Arial" panose="020B0604020202020204" pitchFamily="34" charset="0"/>
              <a:buChar char="•"/>
            </a:pPr>
            <a:r>
              <a:rPr lang="en-US" sz="1400" b="1" baseline="0" dirty="0" smtClean="0">
                <a:latin typeface="Times New Roman" panose="02020603050405020304" pitchFamily="18" charset="0"/>
                <a:cs typeface="Times New Roman" panose="02020603050405020304" pitchFamily="18" charset="0"/>
              </a:rPr>
              <a:t>Budget addresses Council’s strategic priorities – strategic priorities are linked to work plans and performance measures</a:t>
            </a:r>
          </a:p>
          <a:p>
            <a:pPr marL="171450" indent="-171450">
              <a:buFont typeface="Arial" panose="020B0604020202020204" pitchFamily="34" charset="0"/>
              <a:buChar char="•"/>
            </a:pPr>
            <a:r>
              <a:rPr lang="en-US" sz="1400" b="1" baseline="0" dirty="0" smtClean="0">
                <a:latin typeface="Times New Roman" panose="02020603050405020304" pitchFamily="18" charset="0"/>
                <a:cs typeface="Times New Roman" panose="02020603050405020304" pitchFamily="18" charset="0"/>
              </a:rPr>
              <a:t>No tax increase for General Fund or Transit Fund</a:t>
            </a:r>
          </a:p>
          <a:p>
            <a:pPr marL="171450" indent="-171450">
              <a:buFont typeface="Arial" panose="020B0604020202020204" pitchFamily="34" charset="0"/>
              <a:buChar char="•"/>
            </a:pPr>
            <a:r>
              <a:rPr lang="en-US" sz="1400" b="1" baseline="0" dirty="0" smtClean="0">
                <a:latin typeface="Times New Roman" panose="02020603050405020304" pitchFamily="18" charset="0"/>
                <a:cs typeface="Times New Roman" panose="02020603050405020304" pitchFamily="18" charset="0"/>
              </a:rPr>
              <a:t>1.6 cent tax increase for Debt Service Fund – 1 cent for Affordable Housing Bonds &amp; 0.6 cents for debt service related to Municipal Services Center, Wallace Deck, Elliott Road extension.</a:t>
            </a:r>
            <a:endParaRPr lang="en-US" sz="1400" b="1"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9F6A9E-8B6E-4257-A818-0B455E0EBE0B}" type="slidenum">
              <a:rPr lang="en-US" smtClean="0"/>
              <a:t>3</a:t>
            </a:fld>
            <a:endParaRPr lang="en-US" dirty="0"/>
          </a:p>
        </p:txBody>
      </p:sp>
    </p:spTree>
    <p:extLst>
      <p:ext uri="{BB962C8B-B14F-4D97-AF65-F5344CB8AC3E}">
        <p14:creationId xmlns:p14="http://schemas.microsoft.com/office/powerpoint/2010/main" val="974679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400" b="1" i="0" baseline="0" dirty="0" smtClean="0">
                <a:latin typeface="Times New Roman" panose="02020603050405020304" pitchFamily="18" charset="0"/>
                <a:cs typeface="Times New Roman" panose="02020603050405020304" pitchFamily="18" charset="0"/>
              </a:rPr>
              <a:t>Here are the changes from recommended budget to proposed adopted budget.</a:t>
            </a:r>
            <a:endParaRPr lang="en-US" altLang="en-US" sz="1400" b="1" i="0" dirty="0" smtClean="0">
              <a:latin typeface="Times New Roman" panose="02020603050405020304" pitchFamily="18" charset="0"/>
              <a:cs typeface="Times New Roman" panose="02020603050405020304" pitchFamily="18" charset="0"/>
            </a:endParaRP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4</a:t>
            </a:fld>
            <a:endParaRPr lang="en-US" dirty="0"/>
          </a:p>
        </p:txBody>
      </p:sp>
    </p:spTree>
    <p:extLst>
      <p:ext uri="{BB962C8B-B14F-4D97-AF65-F5344CB8AC3E}">
        <p14:creationId xmlns:p14="http://schemas.microsoft.com/office/powerpoint/2010/main" val="3825165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latin typeface="Times New Roman" panose="02020603050405020304" pitchFamily="18" charset="0"/>
                <a:cs typeface="Times New Roman" panose="02020603050405020304" pitchFamily="18" charset="0"/>
              </a:rPr>
              <a:t>Coming</a:t>
            </a:r>
            <a:r>
              <a:rPr lang="en-US" sz="1400" b="1" baseline="0" dirty="0" smtClean="0">
                <a:latin typeface="Times New Roman" panose="02020603050405020304" pitchFamily="18" charset="0"/>
                <a:cs typeface="Times New Roman" panose="02020603050405020304" pitchFamily="18" charset="0"/>
              </a:rPr>
              <a:t> into tonight’s presentation we prepared two options for the final budget total based on your decision on the first phase of the Coal Ash Remediation Project. Council has chosen Option 2 so the final budget number for next Fiscal Year is a little under $116,000,000. </a:t>
            </a:r>
            <a:endParaRPr lang="en-US" sz="1400" b="1" dirty="0" smtClean="0">
              <a:latin typeface="Times New Roman" panose="02020603050405020304" pitchFamily="18" charset="0"/>
              <a:cs typeface="Times New Roman" panose="02020603050405020304" pitchFamily="18" charset="0"/>
            </a:endParaRPr>
          </a:p>
          <a:p>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5</a:t>
            </a:fld>
            <a:endParaRPr lang="en-US" dirty="0"/>
          </a:p>
        </p:txBody>
      </p:sp>
    </p:spTree>
    <p:extLst>
      <p:ext uri="{BB962C8B-B14F-4D97-AF65-F5344CB8AC3E}">
        <p14:creationId xmlns:p14="http://schemas.microsoft.com/office/powerpoint/2010/main" val="160597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panose="02020603050405020304" pitchFamily="18" charset="0"/>
                <a:cs typeface="Times New Roman" panose="02020603050405020304" pitchFamily="18" charset="0"/>
              </a:rPr>
              <a:t>As we have mentioned before we</a:t>
            </a:r>
            <a:r>
              <a:rPr lang="en-US" b="1" baseline="0" dirty="0" smtClean="0">
                <a:latin typeface="Times New Roman" panose="02020603050405020304" pitchFamily="18" charset="0"/>
                <a:cs typeface="Times New Roman" panose="02020603050405020304" pitchFamily="18" charset="0"/>
              </a:rPr>
              <a:t> will begin to discuss, in earnest this fall, the next steps in developing a five year budget strategy to help us understand our wants and needs in our community; how best to prioritize the services we offer and; to discuss how best for us to achieve our strategic goals and vision. This exercise will touch on both the operational and capital needs of our organization, led by the Council’s commitment to environmental resiliency.</a:t>
            </a:r>
            <a:endParaRPr lang="en-US"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E9F6A9E-8B6E-4257-A818-0B455E0EBE0B}" type="slidenum">
              <a:rPr lang="en-US" smtClean="0"/>
              <a:t>6</a:t>
            </a:fld>
            <a:endParaRPr lang="en-US" dirty="0"/>
          </a:p>
        </p:txBody>
      </p:sp>
    </p:spTree>
    <p:extLst>
      <p:ext uri="{BB962C8B-B14F-4D97-AF65-F5344CB8AC3E}">
        <p14:creationId xmlns:p14="http://schemas.microsoft.com/office/powerpoint/2010/main" val="3433055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latin typeface="Times New Roman" panose="02020603050405020304" pitchFamily="18" charset="0"/>
                <a:cs typeface="Times New Roman" panose="02020603050405020304" pitchFamily="18" charset="0"/>
              </a:rPr>
              <a:t>Again, our recommendation </a:t>
            </a:r>
            <a:r>
              <a:rPr lang="en-US" sz="1400" b="1" baseline="0" dirty="0" smtClean="0">
                <a:latin typeface="Times New Roman" panose="02020603050405020304" pitchFamily="18" charset="0"/>
                <a:cs typeface="Times New Roman" panose="02020603050405020304" pitchFamily="18" charset="0"/>
              </a:rPr>
              <a:t>is </a:t>
            </a:r>
            <a:r>
              <a:rPr lang="en-US" sz="1400" b="1" baseline="0" dirty="0" smtClean="0">
                <a:latin typeface="Times New Roman" panose="02020603050405020304" pitchFamily="18" charset="0"/>
                <a:cs typeface="Times New Roman" panose="02020603050405020304" pitchFamily="18" charset="0"/>
              </a:rPr>
              <a:t>for Council to </a:t>
            </a:r>
            <a:r>
              <a:rPr lang="en-US" sz="1400" b="1" baseline="0" dirty="0" smtClean="0">
                <a:latin typeface="Times New Roman" panose="02020603050405020304" pitchFamily="18" charset="0"/>
                <a:cs typeface="Times New Roman" panose="02020603050405020304" pitchFamily="18" charset="0"/>
              </a:rPr>
              <a:t>adopt the budget ordinance </a:t>
            </a:r>
            <a:r>
              <a:rPr lang="en-US" sz="1400" b="1" baseline="0" dirty="0" smtClean="0">
                <a:latin typeface="Times New Roman" panose="02020603050405020304" pitchFamily="18" charset="0"/>
                <a:cs typeface="Times New Roman" panose="02020603050405020304" pitchFamily="18" charset="0"/>
              </a:rPr>
              <a:t>for Fiscal Year 2019-2020 as it currently stands. I’d also like to take a moment to thank the Council for a robust and productive discussion this budget season; the public for its involvement in the development of the budget; and our staff for their hard work in putting together a strong budget that ensures that the delivery of high quality services will continue here in Chapel Hill. Thank you. </a:t>
            </a:r>
            <a:endParaRPr lang="en-US" sz="1400" b="1" baseline="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E9F6A9E-8B6E-4257-A818-0B455E0EBE0B}" type="slidenum">
              <a:rPr lang="en-US" smtClean="0"/>
              <a:t>7</a:t>
            </a:fld>
            <a:endParaRPr lang="en-US" dirty="0"/>
          </a:p>
        </p:txBody>
      </p:sp>
    </p:spTree>
    <p:extLst>
      <p:ext uri="{BB962C8B-B14F-4D97-AF65-F5344CB8AC3E}">
        <p14:creationId xmlns:p14="http://schemas.microsoft.com/office/powerpoint/2010/main" val="2782944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4954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96756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478442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solidFill>
                  <a:schemeClr val="tx1">
                    <a:lumMod val="10000"/>
                  </a:schemeClr>
                </a:solidFill>
              </a:defRPr>
            </a:lvl1pPr>
          </a:lstStyle>
          <a:p>
            <a:endParaRPr lang="en-US" dirty="0">
              <a:solidFill>
                <a:prstClr val="black">
                  <a:lumMod val="10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ctrTitle"/>
          </p:nvPr>
        </p:nvSpPr>
        <p:spPr>
          <a:xfrm>
            <a:off x="914400" y="5181606"/>
            <a:ext cx="10363200" cy="933451"/>
          </a:xfrm>
        </p:spPr>
        <p:txBody>
          <a:bodyPr anchor="b">
            <a:normAutofit/>
          </a:bodyPr>
          <a:lstStyle>
            <a:lvl1pPr algn="ctr">
              <a:defRPr sz="2400">
                <a:solidFill>
                  <a:schemeClr val="accent2">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6096000"/>
            <a:ext cx="8534400" cy="685800"/>
          </a:xfrm>
        </p:spPr>
        <p:txBody>
          <a:bodyPr>
            <a:normAutofit/>
          </a:bodyPr>
          <a:lstStyle>
            <a:lvl1pPr marL="0" indent="0" algn="ctr">
              <a:buNone/>
              <a:defRPr sz="1800">
                <a:solidFill>
                  <a:schemeClr val="accent2">
                    <a:lumMod val="60000"/>
                    <a:lumOff val="40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209576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34837" y="160344"/>
            <a:ext cx="8026403" cy="525463"/>
          </a:xfrm>
        </p:spPr>
        <p:txBody>
          <a:bodyPr/>
          <a:lstStyle>
            <a:lvl1pPr algn="l">
              <a:defRPr>
                <a:solidFill>
                  <a:schemeClr val="bg1">
                    <a:lumMod val="65000"/>
                  </a:schemeClr>
                </a:solidFill>
              </a:defRPr>
            </a:lvl1pPr>
          </a:lstStyle>
          <a:p>
            <a:r>
              <a:rPr lang="en-US" dirty="0"/>
              <a:t>Click to edit Master title style</a:t>
            </a:r>
          </a:p>
        </p:txBody>
      </p:sp>
      <p:sp>
        <p:nvSpPr>
          <p:cNvPr id="13" name="Content Placeholder 12"/>
          <p:cNvSpPr>
            <a:spLocks noGrp="1"/>
          </p:cNvSpPr>
          <p:nvPr>
            <p:ph sz="quarter" idx="13"/>
          </p:nvPr>
        </p:nvSpPr>
        <p:spPr>
          <a:xfrm>
            <a:off x="2032001" y="1092200"/>
            <a:ext cx="6908803" cy="5181600"/>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5673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ulleted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962400" y="1295400"/>
            <a:ext cx="8026400" cy="4978400"/>
          </a:xfrm>
        </p:spPr>
        <p:txBody>
          <a:bodyPr>
            <a:normAutofit/>
          </a:bodyPr>
          <a:lstStyle>
            <a:lvl1pPr marL="171442" indent="-171442">
              <a:buFont typeface="Arial" pitchFamily="34" charset="0"/>
              <a:buChar char="•"/>
              <a:defRPr sz="2400">
                <a:solidFill>
                  <a:schemeClr val="accent2">
                    <a:lumMod val="60000"/>
                    <a:lumOff val="40000"/>
                  </a:schemeClr>
                </a:solidFill>
              </a:defRPr>
            </a:lvl1pPr>
            <a:lvl2pPr marL="628619" indent="-171442">
              <a:buFont typeface="Arial" pitchFamily="34" charset="0"/>
              <a:buChar char="•"/>
              <a:defRPr sz="2025">
                <a:solidFill>
                  <a:schemeClr val="accent2">
                    <a:lumMod val="60000"/>
                    <a:lumOff val="40000"/>
                  </a:schemeClr>
                </a:solidFill>
              </a:defRPr>
            </a:lvl2pPr>
            <a:lvl3pPr marL="1085796" indent="-171442">
              <a:buFont typeface="Arial" pitchFamily="34" charset="0"/>
              <a:buChar char="•"/>
              <a:defRPr sz="1800">
                <a:solidFill>
                  <a:schemeClr val="accent2">
                    <a:lumMod val="60000"/>
                    <a:lumOff val="40000"/>
                  </a:schemeClr>
                </a:solidFill>
              </a:defRPr>
            </a:lvl3pPr>
            <a:lvl4pPr marL="1542974" indent="-171442">
              <a:buFont typeface="Arial" pitchFamily="34" charset="0"/>
              <a:buChar char="•"/>
              <a:defRPr sz="1575">
                <a:solidFill>
                  <a:schemeClr val="accent2">
                    <a:lumMod val="60000"/>
                    <a:lumOff val="40000"/>
                  </a:schemeClr>
                </a:solidFill>
              </a:defRPr>
            </a:lvl4pPr>
            <a:lvl5pPr marL="2000150" indent="-171442">
              <a:buFont typeface="Arial" pitchFamily="34" charset="0"/>
              <a:buChar char="•"/>
              <a:defRPr sz="1575">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0099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292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3759200"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8014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2084394"/>
            <a:ext cx="9448800" cy="1362075"/>
          </a:xfrm>
        </p:spPr>
        <p:txBody>
          <a:bodyPr anchor="t"/>
          <a:lstStyle>
            <a:lvl1pPr algn="l">
              <a:defRPr sz="3975" b="0" cap="all">
                <a:solidFill>
                  <a:schemeClr val="bg1">
                    <a:lumMod val="10000"/>
                  </a:schemeClr>
                </a:solidFill>
              </a:defRPr>
            </a:lvl1pPr>
          </a:lstStyle>
          <a:p>
            <a:r>
              <a:rPr lang="en-US" dirty="0"/>
              <a:t>Click to edit Master title style</a:t>
            </a:r>
          </a:p>
        </p:txBody>
      </p:sp>
      <p:sp>
        <p:nvSpPr>
          <p:cNvPr id="3" name="Text Placeholder 2"/>
          <p:cNvSpPr>
            <a:spLocks noGrp="1"/>
          </p:cNvSpPr>
          <p:nvPr>
            <p:ph type="body" idx="1"/>
          </p:nvPr>
        </p:nvSpPr>
        <p:spPr>
          <a:xfrm>
            <a:off x="3251200" y="584205"/>
            <a:ext cx="9448800" cy="1500187"/>
          </a:xfrm>
        </p:spPr>
        <p:txBody>
          <a:bodyPr anchor="b"/>
          <a:lstStyle>
            <a:lvl1pPr marL="0" indent="0">
              <a:buNone/>
              <a:defRPr sz="2025">
                <a:solidFill>
                  <a:schemeClr val="bg1">
                    <a:lumMod val="10000"/>
                  </a:schemeClr>
                </a:solidFill>
              </a:defRPr>
            </a:lvl1pPr>
            <a:lvl2pPr marL="457178" indent="0">
              <a:buNone/>
              <a:defRPr sz="1800">
                <a:solidFill>
                  <a:schemeClr val="tx1">
                    <a:tint val="75000"/>
                  </a:schemeClr>
                </a:solidFill>
              </a:defRPr>
            </a:lvl2pPr>
            <a:lvl3pPr marL="914355" indent="0">
              <a:buNone/>
              <a:defRPr sz="1575">
                <a:solidFill>
                  <a:schemeClr val="tx1">
                    <a:tint val="75000"/>
                  </a:schemeClr>
                </a:solidFill>
              </a:defRPr>
            </a:lvl3pPr>
            <a:lvl4pPr marL="1371532" indent="0">
              <a:buNone/>
              <a:defRPr sz="1425">
                <a:solidFill>
                  <a:schemeClr val="tx1">
                    <a:tint val="75000"/>
                  </a:schemeClr>
                </a:solidFill>
              </a:defRPr>
            </a:lvl4pPr>
            <a:lvl5pPr marL="1828709" indent="0">
              <a:buNone/>
              <a:defRPr sz="1425">
                <a:solidFill>
                  <a:schemeClr val="tx1">
                    <a:tint val="75000"/>
                  </a:schemeClr>
                </a:solidFill>
              </a:defRPr>
            </a:lvl5pPr>
            <a:lvl6pPr marL="2285886" indent="0">
              <a:buNone/>
              <a:defRPr sz="1425">
                <a:solidFill>
                  <a:schemeClr val="tx1">
                    <a:tint val="75000"/>
                  </a:schemeClr>
                </a:solidFill>
              </a:defRPr>
            </a:lvl6pPr>
            <a:lvl7pPr marL="2743064" indent="0">
              <a:buNone/>
              <a:defRPr sz="1425">
                <a:solidFill>
                  <a:schemeClr val="tx1">
                    <a:tint val="75000"/>
                  </a:schemeClr>
                </a:solidFill>
              </a:defRPr>
            </a:lvl7pPr>
            <a:lvl8pPr marL="3200240" indent="0">
              <a:buNone/>
              <a:defRPr sz="1425">
                <a:solidFill>
                  <a:schemeClr val="tx1">
                    <a:tint val="75000"/>
                  </a:schemeClr>
                </a:solidFill>
              </a:defRPr>
            </a:lvl8pPr>
            <a:lvl9pPr marL="3657418" indent="0">
              <a:buNone/>
              <a:defRPr sz="14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42761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51200" y="1498600"/>
            <a:ext cx="2572152" cy="3048000"/>
          </a:xfrm>
        </p:spPr>
        <p:txBody>
          <a:bodyPr/>
          <a:lstStyle>
            <a:lvl1pPr>
              <a:defRPr sz="2025"/>
            </a:lvl1pPr>
            <a:lvl2pPr>
              <a:defRPr sz="2025"/>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9200" y="1498600"/>
            <a:ext cx="2572152" cy="3048000"/>
          </a:xfrm>
        </p:spPr>
        <p:txBody>
          <a:bodyPr/>
          <a:lstStyle>
            <a:lvl1pPr>
              <a:defRPr sz="2025"/>
            </a:lvl1pPr>
            <a:lvl2pPr>
              <a:defRPr sz="2025"/>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428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6"/>
            <a:ext cx="4976445"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4" name="Content Placeholder 3"/>
          <p:cNvSpPr>
            <a:spLocks noGrp="1"/>
          </p:cNvSpPr>
          <p:nvPr>
            <p:ph sz="half" idx="2"/>
          </p:nvPr>
        </p:nvSpPr>
        <p:spPr>
          <a:xfrm>
            <a:off x="3759200" y="1066806"/>
            <a:ext cx="4976445"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6"/>
            <a:ext cx="4978400"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9144000" y="1066806"/>
            <a:ext cx="4978400"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8340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00143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9819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73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8" y="23471"/>
            <a:ext cx="7635433" cy="674688"/>
          </a:xfrm>
        </p:spPr>
        <p:txBody>
          <a:bodyPr anchor="ctr" anchorCtr="0"/>
          <a:lstStyle>
            <a:lvl1pPr algn="l">
              <a:defRPr sz="2025" b="1">
                <a:solidFill>
                  <a:schemeClr val="bg1">
                    <a:lumMod val="90000"/>
                  </a:schemeClr>
                </a:solidFill>
              </a:defRPr>
            </a:lvl1pPr>
          </a:lstStyle>
          <a:p>
            <a:r>
              <a:rPr lang="en-US" dirty="0"/>
              <a:t>Click to edit Master title style</a:t>
            </a:r>
          </a:p>
        </p:txBody>
      </p:sp>
      <p:sp>
        <p:nvSpPr>
          <p:cNvPr id="3" name="Content Placeholder 2"/>
          <p:cNvSpPr>
            <a:spLocks noGrp="1"/>
          </p:cNvSpPr>
          <p:nvPr>
            <p:ph idx="1"/>
          </p:nvPr>
        </p:nvSpPr>
        <p:spPr>
          <a:xfrm>
            <a:off x="5384800" y="1715531"/>
            <a:ext cx="5283200" cy="3426940"/>
          </a:xfrm>
        </p:spPr>
        <p:txBody>
          <a:bodyPr>
            <a:normAutofit/>
          </a:bodyPr>
          <a:lstStyle>
            <a:lvl1pPr>
              <a:defRPr sz="2025"/>
            </a:lvl1pPr>
            <a:lvl2pPr>
              <a:defRPr sz="2025"/>
            </a:lvl2pPr>
            <a:lvl3pPr>
              <a:defRPr sz="2025"/>
            </a:lvl3pPr>
            <a:lvl4pPr>
              <a:defRPr sz="2025"/>
            </a:lvl4pPr>
            <a:lvl5pPr>
              <a:defRPr sz="2025"/>
            </a:lvl5pPr>
            <a:lvl6pPr>
              <a:defRPr sz="2025"/>
            </a:lvl6pPr>
            <a:lvl7pPr>
              <a:defRPr sz="2025"/>
            </a:lvl7pPr>
            <a:lvl8pPr>
              <a:defRPr sz="2025"/>
            </a:lvl8pPr>
            <a:lvl9pPr>
              <a:defRPr sz="20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11200" y="1803400"/>
            <a:ext cx="3048000" cy="3657600"/>
          </a:xfrm>
        </p:spPr>
        <p:txBody>
          <a:bodyPr anchor="ctr" anchorCtr="0"/>
          <a:lstStyle>
            <a:lvl1pPr marL="0" indent="0" algn="ctr">
              <a:buNone/>
              <a:defRPr sz="1425">
                <a:solidFill>
                  <a:schemeClr val="bg1">
                    <a:lumMod val="90000"/>
                  </a:schemeClr>
                </a:solidFill>
              </a:defRPr>
            </a:lvl1pPr>
            <a:lvl2pPr marL="457178" indent="0">
              <a:buNone/>
              <a:defRPr sz="1200"/>
            </a:lvl2pPr>
            <a:lvl3pPr marL="914355" indent="0">
              <a:buNone/>
              <a:defRPr sz="975"/>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8382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65600" y="4792669"/>
            <a:ext cx="7315200" cy="566739"/>
          </a:xfrm>
        </p:spPr>
        <p:txBody>
          <a:bodyPr anchor="b"/>
          <a:lstStyle>
            <a:lvl1pPr algn="l">
              <a:defRPr sz="2025" b="1">
                <a:solidFill>
                  <a:schemeClr val="tx1">
                    <a:lumMod val="65000"/>
                    <a:lumOff val="35000"/>
                  </a:schemeClr>
                </a:solidFill>
              </a:defRPr>
            </a:lvl1pPr>
          </a:lstStyle>
          <a:p>
            <a:r>
              <a:rPr lang="en-US" dirty="0"/>
              <a:t>Click to edit Master title style</a:t>
            </a:r>
          </a:p>
        </p:txBody>
      </p:sp>
      <p:sp>
        <p:nvSpPr>
          <p:cNvPr id="3" name="Picture Placeholder 2"/>
          <p:cNvSpPr>
            <a:spLocks noGrp="1"/>
          </p:cNvSpPr>
          <p:nvPr>
            <p:ph type="pic" idx="1"/>
          </p:nvPr>
        </p:nvSpPr>
        <p:spPr>
          <a:xfrm>
            <a:off x="3962400" y="177800"/>
            <a:ext cx="7924800" cy="4470400"/>
          </a:xfrm>
        </p:spPr>
        <p:txBody>
          <a:bodyPr/>
          <a:lstStyle>
            <a:lvl1pPr marL="0" indent="0">
              <a:buNone/>
              <a:defRPr sz="3225"/>
            </a:lvl1pPr>
            <a:lvl2pPr marL="457178" indent="0">
              <a:buNone/>
              <a:defRPr sz="2775"/>
            </a:lvl2pPr>
            <a:lvl3pPr marL="914355" indent="0">
              <a:buNone/>
              <a:defRPr sz="2400"/>
            </a:lvl3pPr>
            <a:lvl4pPr marL="1371532" indent="0">
              <a:buNone/>
              <a:defRPr sz="2025"/>
            </a:lvl4pPr>
            <a:lvl5pPr marL="1828709" indent="0">
              <a:buNone/>
              <a:defRPr sz="2025"/>
            </a:lvl5pPr>
            <a:lvl6pPr marL="2285886" indent="0">
              <a:buNone/>
              <a:defRPr sz="2025"/>
            </a:lvl6pPr>
            <a:lvl7pPr marL="2743064" indent="0">
              <a:buNone/>
              <a:defRPr sz="2025"/>
            </a:lvl7pPr>
            <a:lvl8pPr marL="3200240" indent="0">
              <a:buNone/>
              <a:defRPr sz="2025"/>
            </a:lvl8pPr>
            <a:lvl9pPr marL="3657418" indent="0">
              <a:buNone/>
              <a:defRPr sz="2025"/>
            </a:lvl9pPr>
          </a:lstStyle>
          <a:p>
            <a:endParaRPr lang="en-US" dirty="0"/>
          </a:p>
        </p:txBody>
      </p:sp>
      <p:sp>
        <p:nvSpPr>
          <p:cNvPr id="4" name="Text Placeholder 3"/>
          <p:cNvSpPr>
            <a:spLocks noGrp="1"/>
          </p:cNvSpPr>
          <p:nvPr>
            <p:ph type="body" sz="half" idx="2"/>
          </p:nvPr>
        </p:nvSpPr>
        <p:spPr>
          <a:xfrm>
            <a:off x="4165600" y="5359407"/>
            <a:ext cx="7315200" cy="804863"/>
          </a:xfrm>
        </p:spPr>
        <p:txBody>
          <a:bodyPr/>
          <a:lstStyle>
            <a:lvl1pPr marL="0" indent="0">
              <a:buNone/>
              <a:defRPr sz="1425">
                <a:solidFill>
                  <a:schemeClr val="bg1">
                    <a:lumMod val="90000"/>
                  </a:schemeClr>
                </a:solidFill>
              </a:defRPr>
            </a:lvl1pPr>
            <a:lvl2pPr marL="457178" indent="0">
              <a:buNone/>
              <a:defRPr sz="1200"/>
            </a:lvl2pPr>
            <a:lvl3pPr marL="914355" indent="0">
              <a:buNone/>
              <a:defRPr sz="975"/>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358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640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61600" y="304805"/>
            <a:ext cx="13208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44"/>
            <a:ext cx="9550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5420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8" indent="0">
              <a:buFontTx/>
              <a:buNone/>
              <a:defRPr sz="1800" baseline="0">
                <a:solidFill>
                  <a:schemeClr val="bg1">
                    <a:lumMod val="95000"/>
                  </a:schemeClr>
                </a:solidFill>
              </a:defRPr>
            </a:lvl1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795310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8839200" y="2234527"/>
            <a:ext cx="2540000" cy="3937676"/>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7" name="Text Placeholder 8"/>
          <p:cNvSpPr>
            <a:spLocks noGrp="1"/>
          </p:cNvSpPr>
          <p:nvPr>
            <p:ph type="body" sz="quarter" idx="16"/>
          </p:nvPr>
        </p:nvSpPr>
        <p:spPr>
          <a:xfrm>
            <a:off x="4775200" y="2209805"/>
            <a:ext cx="2540000" cy="3977605"/>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8" name="Text Placeholder 8"/>
          <p:cNvSpPr>
            <a:spLocks noGrp="1"/>
          </p:cNvSpPr>
          <p:nvPr>
            <p:ph type="body" sz="quarter" idx="17"/>
          </p:nvPr>
        </p:nvSpPr>
        <p:spPr>
          <a:xfrm>
            <a:off x="711200" y="2234527"/>
            <a:ext cx="2540000" cy="3937676"/>
          </a:xfrm>
        </p:spPr>
        <p:txBody>
          <a:bodyPr anchor="ctr" anchorCtr="0">
            <a:normAutofit/>
          </a:bodyPr>
          <a:lstStyle>
            <a:lvl1pPr marL="57148" indent="0" algn="ctr">
              <a:buFontTx/>
              <a:buNone/>
              <a:defRPr sz="1800" baseline="0">
                <a:solidFill>
                  <a:schemeClr val="bg1"/>
                </a:solidFill>
              </a:defRPr>
            </a:lvl1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solidFill>
                  <a:schemeClr val="bg1">
                    <a:lumMod val="65000"/>
                  </a:schemeClr>
                </a:solidFill>
              </a:defRPr>
            </a:lvl1pPr>
          </a:lstStyle>
          <a:p>
            <a:r>
              <a:rPr lang="en-US" dirty="0"/>
              <a:t>Click to edit Master title style</a:t>
            </a:r>
          </a:p>
        </p:txBody>
      </p:sp>
    </p:spTree>
    <p:extLst>
      <p:ext uri="{BB962C8B-B14F-4D97-AF65-F5344CB8AC3E}">
        <p14:creationId xmlns:p14="http://schemas.microsoft.com/office/powerpoint/2010/main" val="1632280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50752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lvl1pPr>
              <a:defRPr>
                <a:solidFill>
                  <a:schemeClr val="accent2">
                    <a:lumMod val="60000"/>
                    <a:lumOff val="40000"/>
                  </a:schemeClr>
                </a:solidFill>
              </a:defRPr>
            </a:lvl1pPr>
          </a:lstStyle>
          <a:p>
            <a:endParaRPr lang="en-US" dirty="0">
              <a:solidFill>
                <a:srgbClr val="F7291E">
                  <a:lumMod val="60000"/>
                  <a:lumOff val="40000"/>
                </a:srgbClr>
              </a:solidFill>
            </a:endParaRPr>
          </a:p>
        </p:txBody>
      </p:sp>
      <p:sp>
        <p:nvSpPr>
          <p:cNvPr id="4" name="Slide Number Placeholder 3"/>
          <p:cNvSpPr>
            <a:spLocks noGrp="1"/>
          </p:cNvSpPr>
          <p:nvPr>
            <p:ph type="sldNum" sz="quarter" idx="11"/>
          </p:nvPr>
        </p:nvSpPr>
        <p:spPr>
          <a:xfrm>
            <a:off x="8737600" y="7559675"/>
            <a:ext cx="2844800" cy="365125"/>
          </a:xfrm>
        </p:spPr>
        <p:txBody>
          <a:bodyPr/>
          <a:lstStyle>
            <a:lvl1pPr>
              <a:defRPr>
                <a:solidFill>
                  <a:schemeClr val="accent2">
                    <a:lumMod val="60000"/>
                    <a:lumOff val="40000"/>
                  </a:schemeClr>
                </a:solidFill>
              </a:defRPr>
            </a:lvl1pPr>
          </a:lstStyle>
          <a:p>
            <a:fld id="{81582BD6-FC20-4557-852B-8433F8572D30}" type="slidenum">
              <a:rPr lang="en-US" smtClean="0">
                <a:solidFill>
                  <a:srgbClr val="F7291E">
                    <a:lumMod val="60000"/>
                    <a:lumOff val="40000"/>
                  </a:srgbClr>
                </a:solidFill>
              </a:rPr>
              <a:pPr/>
              <a:t>‹#›</a:t>
            </a:fld>
            <a:endParaRPr lang="en-US" dirty="0">
              <a:solidFill>
                <a:srgbClr val="F7291E">
                  <a:lumMod val="60000"/>
                  <a:lumOff val="40000"/>
                </a:srgbClr>
              </a:solidFill>
            </a:endParaRPr>
          </a:p>
        </p:txBody>
      </p:sp>
      <p:sp>
        <p:nvSpPr>
          <p:cNvPr id="15" name="Content Placeholder 2"/>
          <p:cNvSpPr>
            <a:spLocks noGrp="1"/>
          </p:cNvSpPr>
          <p:nvPr>
            <p:ph sz="half" idx="15"/>
          </p:nvPr>
        </p:nvSpPr>
        <p:spPr>
          <a:xfrm>
            <a:off x="914406" y="-2235199"/>
            <a:ext cx="3352796"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521195" y="-2235199"/>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8127995" y="-2235199"/>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a:xfrm>
            <a:off x="101601" y="177804"/>
            <a:ext cx="8737603" cy="525463"/>
          </a:xfrm>
        </p:spPr>
        <p:txBody>
          <a:bodyPr/>
          <a:lstStyle>
            <a:lvl1pPr algn="l">
              <a:defRPr>
                <a:solidFill>
                  <a:schemeClr val="accent2">
                    <a:lumMod val="60000"/>
                    <a:lumOff val="40000"/>
                  </a:schemeClr>
                </a:solidFill>
              </a:defRPr>
            </a:lvl1pPr>
          </a:lstStyle>
          <a:p>
            <a:r>
              <a:rPr lang="en-US" dirty="0"/>
              <a:t>Click to edit Master title style</a:t>
            </a:r>
          </a:p>
        </p:txBody>
      </p:sp>
    </p:spTree>
    <p:extLst>
      <p:ext uri="{BB962C8B-B14F-4D97-AF65-F5344CB8AC3E}">
        <p14:creationId xmlns:p14="http://schemas.microsoft.com/office/powerpoint/2010/main" val="163768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3945359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10" name="Title 9"/>
          <p:cNvSpPr>
            <a:spLocks noGrp="1"/>
          </p:cNvSpPr>
          <p:nvPr>
            <p:ph type="title"/>
          </p:nvPr>
        </p:nvSpPr>
        <p:spPr>
          <a:xfrm>
            <a:off x="3962401" y="177804"/>
            <a:ext cx="8026403" cy="525463"/>
          </a:xfrm>
        </p:spPr>
        <p:txBody>
          <a:bodyPr/>
          <a:lstStyle>
            <a:lvl1pPr algn="l">
              <a:defRPr>
                <a:solidFill>
                  <a:schemeClr val="accent1">
                    <a:lumMod val="60000"/>
                    <a:lumOff val="40000"/>
                  </a:schemeClr>
                </a:solidFill>
              </a:defRPr>
            </a:lvl1pPr>
          </a:lstStyle>
          <a:p>
            <a:r>
              <a:rPr lang="en-US"/>
              <a:t>Click to edit Master title style</a:t>
            </a:r>
          </a:p>
        </p:txBody>
      </p:sp>
      <p:sp>
        <p:nvSpPr>
          <p:cNvPr id="13" name="Content Placeholder 12"/>
          <p:cNvSpPr>
            <a:spLocks noGrp="1"/>
          </p:cNvSpPr>
          <p:nvPr>
            <p:ph sz="quarter" idx="13"/>
          </p:nvPr>
        </p:nvSpPr>
        <p:spPr>
          <a:xfrm>
            <a:off x="3962400" y="990600"/>
            <a:ext cx="8026400" cy="51816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6207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Light Backgroun">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3" name="Content Placeholder 2"/>
          <p:cNvSpPr>
            <a:spLocks noGrp="1"/>
          </p:cNvSpPr>
          <p:nvPr>
            <p:ph sz="quarter" idx="10"/>
          </p:nvPr>
        </p:nvSpPr>
        <p:spPr>
          <a:xfrm>
            <a:off x="3962400" y="1295400"/>
            <a:ext cx="7924800" cy="49784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9719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No Side Graphic">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14"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15"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4" name="Content Placeholder 3"/>
          <p:cNvSpPr>
            <a:spLocks noGrp="1"/>
          </p:cNvSpPr>
          <p:nvPr>
            <p:ph sz="quarter" idx="10"/>
          </p:nvPr>
        </p:nvSpPr>
        <p:spPr>
          <a:xfrm>
            <a:off x="4368797" y="1295400"/>
            <a:ext cx="8229600" cy="4876800"/>
          </a:xfrm>
        </p:spPr>
        <p:txBody>
          <a:bodyPr/>
          <a:lstStyle>
            <a:lvl1pPr>
              <a:defRPr>
                <a:solidFill>
                  <a:schemeClr val="accent2">
                    <a:lumMod val="60000"/>
                    <a:lumOff val="40000"/>
                  </a:schemeClr>
                </a:solidFill>
              </a:defRPr>
            </a:lvl1pPr>
            <a:lvl2pPr>
              <a:defRPr>
                <a:solidFill>
                  <a:schemeClr val="accent2">
                    <a:lumMod val="60000"/>
                    <a:lumOff val="40000"/>
                  </a:schemeClr>
                </a:solidFill>
              </a:defRPr>
            </a:lvl2pPr>
            <a:lvl3pPr>
              <a:defRPr>
                <a:solidFill>
                  <a:schemeClr val="accent2">
                    <a:lumMod val="60000"/>
                    <a:lumOff val="40000"/>
                  </a:schemeClr>
                </a:solidFill>
              </a:defRPr>
            </a:lvl3pPr>
            <a:lvl4pPr>
              <a:defRPr>
                <a:solidFill>
                  <a:schemeClr val="accent2">
                    <a:lumMod val="60000"/>
                    <a:lumOff val="40000"/>
                  </a:schemeClr>
                </a:solidFill>
              </a:defRPr>
            </a:lvl4pPr>
            <a:lvl5pPr>
              <a:defRPr>
                <a:solidFill>
                  <a:schemeClr val="accent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267197" y="381007"/>
            <a:ext cx="8737603" cy="525463"/>
          </a:xfrm>
        </p:spPr>
        <p:txBody>
          <a:bodyPr/>
          <a:lstStyle>
            <a:lvl1pPr algn="l">
              <a:defRPr/>
            </a:lvl1pPr>
          </a:lstStyle>
          <a:p>
            <a:r>
              <a:rPr lang="en-US"/>
              <a:t>Click to edit Master title style</a:t>
            </a:r>
          </a:p>
        </p:txBody>
      </p:sp>
    </p:spTree>
    <p:extLst>
      <p:ext uri="{BB962C8B-B14F-4D97-AF65-F5344CB8AC3E}">
        <p14:creationId xmlns:p14="http://schemas.microsoft.com/office/powerpoint/2010/main" val="1000388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59200" y="304806"/>
            <a:ext cx="4976445"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4" name="Content Placeholder 3"/>
          <p:cNvSpPr>
            <a:spLocks noGrp="1"/>
          </p:cNvSpPr>
          <p:nvPr>
            <p:ph sz="half" idx="2"/>
          </p:nvPr>
        </p:nvSpPr>
        <p:spPr>
          <a:xfrm>
            <a:off x="3759200" y="1066806"/>
            <a:ext cx="4976445"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144000" y="304806"/>
            <a:ext cx="4978400" cy="639763"/>
          </a:xfrm>
        </p:spPr>
        <p:txBody>
          <a:bodyPr anchor="b">
            <a:noAutofit/>
          </a:bodyPr>
          <a:lstStyle>
            <a:lvl1pPr marL="0" indent="0">
              <a:buNone/>
              <a:defRPr sz="2025" b="1"/>
            </a:lvl1pPr>
            <a:lvl2pPr marL="457178" indent="0">
              <a:buNone/>
              <a:defRPr sz="2025" b="1"/>
            </a:lvl2pPr>
            <a:lvl3pPr marL="914355" indent="0">
              <a:buNone/>
              <a:defRPr sz="1800" b="1"/>
            </a:lvl3pPr>
            <a:lvl4pPr marL="1371532" indent="0">
              <a:buNone/>
              <a:defRPr sz="1575" b="1"/>
            </a:lvl4pPr>
            <a:lvl5pPr marL="1828709" indent="0">
              <a:buNone/>
              <a:defRPr sz="1575" b="1"/>
            </a:lvl5pPr>
            <a:lvl6pPr marL="2285886" indent="0">
              <a:buNone/>
              <a:defRPr sz="1575" b="1"/>
            </a:lvl6pPr>
            <a:lvl7pPr marL="2743064" indent="0">
              <a:buNone/>
              <a:defRPr sz="1575" b="1"/>
            </a:lvl7pPr>
            <a:lvl8pPr marL="3200240" indent="0">
              <a:buNone/>
              <a:defRPr sz="1575" b="1"/>
            </a:lvl8pPr>
            <a:lvl9pPr marL="3657418" indent="0">
              <a:buNone/>
              <a:defRPr sz="1575" b="1"/>
            </a:lvl9pPr>
          </a:lstStyle>
          <a:p>
            <a:pPr lvl="0"/>
            <a:r>
              <a:rPr lang="en-US" dirty="0"/>
              <a:t>Click to edit Master text styles</a:t>
            </a:r>
          </a:p>
        </p:txBody>
      </p:sp>
      <p:sp>
        <p:nvSpPr>
          <p:cNvPr id="6" name="Content Placeholder 5"/>
          <p:cNvSpPr>
            <a:spLocks noGrp="1"/>
          </p:cNvSpPr>
          <p:nvPr>
            <p:ph sz="quarter" idx="4"/>
          </p:nvPr>
        </p:nvSpPr>
        <p:spPr>
          <a:xfrm>
            <a:off x="9144000" y="1066806"/>
            <a:ext cx="4978400" cy="5105399"/>
          </a:xfrm>
        </p:spPr>
        <p:txBody>
          <a:bodyPr/>
          <a:lstStyle>
            <a:lvl1pPr>
              <a:defRPr sz="2025"/>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6EB7948D-65B7-4FEC-80B5-36D7629B101D}" type="datetimeFigureOut">
              <a:rPr lang="en-US" smtClean="0">
                <a:solidFill>
                  <a:prstClr val="black">
                    <a:tint val="75000"/>
                  </a:prstClr>
                </a:solidFill>
              </a:rPr>
              <a:pPr/>
              <a:t>6/12/2019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D99AA8B-2E7A-4BBC-8FDE-CA7CF71DD330}" type="slidenum">
              <a:rPr lang="en-US" smtClean="0">
                <a:solidFill>
                  <a:prstClr val="black">
                    <a:tint val="75000"/>
                  </a:prstClr>
                </a:solidFill>
              </a:rPr>
              <a:pPr/>
              <a:t>‹#›</a:t>
            </a:fld>
            <a:endParaRPr lang="en-US" dirty="0">
              <a:solidFill>
                <a:prstClr val="black">
                  <a:tint val="75000"/>
                </a:prstClr>
              </a:solidFill>
            </a:endParaRP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27378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8"/>
          <p:cNvSpPr>
            <a:spLocks noGrp="1"/>
          </p:cNvSpPr>
          <p:nvPr>
            <p:ph type="body" sz="quarter" idx="15"/>
          </p:nvPr>
        </p:nvSpPr>
        <p:spPr>
          <a:xfrm>
            <a:off x="3149600" y="14224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7" name="Text Placeholder 8"/>
          <p:cNvSpPr>
            <a:spLocks noGrp="1"/>
          </p:cNvSpPr>
          <p:nvPr>
            <p:ph type="body" sz="quarter" idx="16"/>
          </p:nvPr>
        </p:nvSpPr>
        <p:spPr>
          <a:xfrm>
            <a:off x="3149600" y="22606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8" name="Text Placeholder 8"/>
          <p:cNvSpPr>
            <a:spLocks noGrp="1"/>
          </p:cNvSpPr>
          <p:nvPr>
            <p:ph type="body" sz="quarter" idx="17"/>
          </p:nvPr>
        </p:nvSpPr>
        <p:spPr>
          <a:xfrm>
            <a:off x="3149600" y="30988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12" name="Text Placeholder 8"/>
          <p:cNvSpPr>
            <a:spLocks noGrp="1"/>
          </p:cNvSpPr>
          <p:nvPr>
            <p:ph type="body" sz="quarter" idx="18"/>
          </p:nvPr>
        </p:nvSpPr>
        <p:spPr>
          <a:xfrm>
            <a:off x="3149600" y="3937000"/>
            <a:ext cx="6197600" cy="838200"/>
          </a:xfrm>
        </p:spPr>
        <p:txBody>
          <a:bodyPr anchor="ctr">
            <a:normAutofit/>
          </a:bodyPr>
          <a:lstStyle>
            <a:lvl1pPr marL="57148" indent="0">
              <a:buFontTx/>
              <a:buNone/>
              <a:defRPr sz="1800" baseline="0"/>
            </a:lvl1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85054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5" name="Content Placeholder 2"/>
          <p:cNvSpPr>
            <a:spLocks noGrp="1"/>
          </p:cNvSpPr>
          <p:nvPr>
            <p:ph sz="half" idx="1"/>
          </p:nvPr>
        </p:nvSpPr>
        <p:spPr>
          <a:xfrm>
            <a:off x="1219200" y="304800"/>
            <a:ext cx="4368800" cy="31242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6" name="Content Placeholder 3"/>
          <p:cNvSpPr>
            <a:spLocks noGrp="1"/>
          </p:cNvSpPr>
          <p:nvPr>
            <p:ph sz="half" idx="2"/>
          </p:nvPr>
        </p:nvSpPr>
        <p:spPr>
          <a:xfrm>
            <a:off x="5791200" y="304805"/>
            <a:ext cx="5994400" cy="3125315"/>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9" name="Content Placeholder 2"/>
          <p:cNvSpPr>
            <a:spLocks noGrp="1"/>
          </p:cNvSpPr>
          <p:nvPr>
            <p:ph sz="half" idx="14"/>
          </p:nvPr>
        </p:nvSpPr>
        <p:spPr>
          <a:xfrm>
            <a:off x="1219200" y="3429000"/>
            <a:ext cx="4368800" cy="304800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15"/>
          </p:nvPr>
        </p:nvSpPr>
        <p:spPr>
          <a:xfrm>
            <a:off x="5588000" y="3429000"/>
            <a:ext cx="6197600" cy="3048000"/>
          </a:xfrm>
        </p:spPr>
        <p:txBody>
          <a:bodyPr anchor="ctr">
            <a:normAutofit/>
          </a:bodyPr>
          <a:lstStyle>
            <a:lvl1pPr>
              <a:defRPr sz="202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47763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4165600" y="7559675"/>
            <a:ext cx="3860800" cy="365125"/>
          </a:xfrm>
        </p:spPr>
        <p:txBody>
          <a:bodyPr/>
          <a:lstStyle/>
          <a:p>
            <a:endParaRPr lang="en-US" dirty="0">
              <a:solidFill>
                <a:prstClr val="black">
                  <a:tint val="75000"/>
                </a:prstClr>
              </a:solidFill>
            </a:endParaRPr>
          </a:p>
        </p:txBody>
      </p:sp>
      <p:sp>
        <p:nvSpPr>
          <p:cNvPr id="4" name="Slide Number Placeholder 3"/>
          <p:cNvSpPr>
            <a:spLocks noGrp="1"/>
          </p:cNvSpPr>
          <p:nvPr>
            <p:ph type="sldNum" sz="quarter" idx="11"/>
          </p:nvPr>
        </p:nvSpPr>
        <p:spPr>
          <a:xfrm>
            <a:off x="8737600" y="7559675"/>
            <a:ext cx="2844800" cy="365125"/>
          </a:xfrm>
        </p:spPr>
        <p:txBody>
          <a:bodyPr/>
          <a:lstStyle/>
          <a:p>
            <a:fld id="{81582BD6-FC20-4557-852B-8433F8572D30}"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sz="half" idx="1"/>
          </p:nvPr>
        </p:nvSpPr>
        <p:spPr>
          <a:xfrm>
            <a:off x="508005"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3"/>
          <p:cNvSpPr>
            <a:spLocks noGrp="1"/>
          </p:cNvSpPr>
          <p:nvPr>
            <p:ph sz="half" idx="2"/>
          </p:nvPr>
        </p:nvSpPr>
        <p:spPr>
          <a:xfrm>
            <a:off x="4114802"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3"/>
          <p:cNvSpPr>
            <a:spLocks noGrp="1"/>
          </p:cNvSpPr>
          <p:nvPr>
            <p:ph sz="half" idx="14"/>
          </p:nvPr>
        </p:nvSpPr>
        <p:spPr>
          <a:xfrm>
            <a:off x="7721598" y="3225808"/>
            <a:ext cx="3352796" cy="3352799"/>
          </a:xfrm>
        </p:spPr>
        <p:txBody>
          <a:bodyPr lIns="365742" tIns="0" rIns="243829">
            <a:normAutofit/>
          </a:bodyPr>
          <a:lstStyle>
            <a:lvl1pPr>
              <a:lnSpc>
                <a:spcPts val="2000"/>
              </a:lnSpc>
              <a:defRPr sz="1800">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5" name="Content Placeholder 2"/>
          <p:cNvSpPr>
            <a:spLocks noGrp="1"/>
          </p:cNvSpPr>
          <p:nvPr>
            <p:ph sz="half" idx="15"/>
          </p:nvPr>
        </p:nvSpPr>
        <p:spPr>
          <a:xfrm>
            <a:off x="508005" y="711201"/>
            <a:ext cx="3352796"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6" name="Content Placeholder 3"/>
          <p:cNvSpPr>
            <a:spLocks noGrp="1"/>
          </p:cNvSpPr>
          <p:nvPr>
            <p:ph sz="half" idx="16"/>
          </p:nvPr>
        </p:nvSpPr>
        <p:spPr>
          <a:xfrm>
            <a:off x="4114795" y="711201"/>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7" name="Content Placeholder 3"/>
          <p:cNvSpPr>
            <a:spLocks noGrp="1"/>
          </p:cNvSpPr>
          <p:nvPr>
            <p:ph sz="half" idx="17"/>
          </p:nvPr>
        </p:nvSpPr>
        <p:spPr>
          <a:xfrm>
            <a:off x="7721595" y="711201"/>
            <a:ext cx="3352800" cy="2514600"/>
          </a:xfrm>
        </p:spPr>
        <p:txBody>
          <a:bodyPr/>
          <a:lstStyle>
            <a:lvl1pPr>
              <a:defRPr sz="2775">
                <a:solidFill>
                  <a:schemeClr val="accent2">
                    <a:lumMod val="60000"/>
                    <a:lumOff val="40000"/>
                  </a:schemeClr>
                </a:solidFill>
              </a:defRPr>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a:xfrm>
            <a:off x="203201" y="177804"/>
            <a:ext cx="8737603" cy="525463"/>
          </a:xfrm>
        </p:spPr>
        <p:txBody>
          <a:bodyPr/>
          <a:lstStyle>
            <a:lvl1pPr algn="l">
              <a:defRPr>
                <a:solidFill>
                  <a:schemeClr val="accent2">
                    <a:lumMod val="75000"/>
                  </a:schemeClr>
                </a:solidFill>
              </a:defRPr>
            </a:lvl1pPr>
          </a:lstStyle>
          <a:p>
            <a:r>
              <a:rPr lang="en-US"/>
              <a:t>Click to edit Master title style</a:t>
            </a:r>
          </a:p>
        </p:txBody>
      </p:sp>
    </p:spTree>
    <p:extLst>
      <p:ext uri="{BB962C8B-B14F-4D97-AF65-F5344CB8AC3E}">
        <p14:creationId xmlns:p14="http://schemas.microsoft.com/office/powerpoint/2010/main" val="1690784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42818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22796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323438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71048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96670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4FAE7A-BD67-4AEF-A963-C31D08762C17}" type="datetimeFigureOut">
              <a:rPr lang="en-US" smtClean="0"/>
              <a:t>6/12/2019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3BE655-8562-4723-88C7-DC06E7F57802}" type="slidenum">
              <a:rPr lang="en-US" smtClean="0"/>
              <a:t>‹#›</a:t>
            </a:fld>
            <a:endParaRPr lang="en-US" dirty="0"/>
          </a:p>
        </p:txBody>
      </p:sp>
    </p:spTree>
    <p:extLst>
      <p:ext uri="{BB962C8B-B14F-4D97-AF65-F5344CB8AC3E}">
        <p14:creationId xmlns:p14="http://schemas.microsoft.com/office/powerpoint/2010/main" val="182426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1000">
              <a:schemeClr val="bg1">
                <a:lumMod val="95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FAE7A-BD67-4AEF-A963-C31D08762C17}" type="datetimeFigureOut">
              <a:rPr lang="en-US" smtClean="0"/>
              <a:t>6/12/2019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BE655-8562-4723-88C7-DC06E7F57802}" type="slidenum">
              <a:rPr lang="en-US" smtClean="0"/>
              <a:t>‹#›</a:t>
            </a:fld>
            <a:endParaRPr lang="en-US" dirty="0"/>
          </a:p>
        </p:txBody>
      </p:sp>
    </p:spTree>
    <p:extLst>
      <p:ext uri="{BB962C8B-B14F-4D97-AF65-F5344CB8AC3E}">
        <p14:creationId xmlns:p14="http://schemas.microsoft.com/office/powerpoint/2010/main" val="524475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tx1">
                <a:lumMod val="95000"/>
                <a:lumOff val="5000"/>
              </a:schemeClr>
            </a:gs>
            <a:gs pos="82000">
              <a:schemeClr val="tx1">
                <a:lumMod val="85000"/>
                <a:lumOff val="15000"/>
              </a:schemeClr>
            </a:gs>
            <a:gs pos="99167">
              <a:schemeClr val="tx1">
                <a:lumMod val="95000"/>
                <a:lumOff val="5000"/>
              </a:schemeClr>
            </a:gs>
          </a:gsLst>
          <a:lin ang="5400000" scaled="0"/>
          <a:tileRect/>
        </a:gradFill>
        <a:effectLst/>
      </p:bgPr>
    </p:bg>
    <p:spTree>
      <p:nvGrpSpPr>
        <p:cNvPr id="1" name=""/>
        <p:cNvGrpSpPr/>
        <p:nvPr/>
      </p:nvGrpSpPr>
      <p:grpSpPr>
        <a:xfrm>
          <a:off x="0" y="0"/>
          <a:ext cx="0" cy="0"/>
          <a:chOff x="0" y="0"/>
          <a:chExt cx="0" cy="0"/>
        </a:xfrm>
      </p:grpSpPr>
      <p:sp>
        <p:nvSpPr>
          <p:cNvPr id="10" name="Rectangle 9"/>
          <p:cNvSpPr/>
          <p:nvPr/>
        </p:nvSpPr>
        <p:spPr>
          <a:xfrm>
            <a:off x="7823200" y="3835400"/>
            <a:ext cx="12700000" cy="701040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defTabSz="914355"/>
            <a:endParaRPr lang="en-US" sz="1800" dirty="0">
              <a:solidFill>
                <a:prstClr val="white"/>
              </a:solidFill>
            </a:endParaRPr>
          </a:p>
        </p:txBody>
      </p:sp>
      <p:sp>
        <p:nvSpPr>
          <p:cNvPr id="4" name="Date Placeholder 3"/>
          <p:cNvSpPr>
            <a:spLocks noGrp="1"/>
          </p:cNvSpPr>
          <p:nvPr>
            <p:ph type="dt" sz="half" idx="2"/>
          </p:nvPr>
        </p:nvSpPr>
        <p:spPr>
          <a:xfrm>
            <a:off x="609600" y="6356357"/>
            <a:ext cx="2844800" cy="365125"/>
          </a:xfrm>
          <a:prstGeom prst="rect">
            <a:avLst/>
          </a:prstGeom>
        </p:spPr>
        <p:txBody>
          <a:bodyPr vert="horz" lIns="121914" tIns="60957" rIns="121914" bIns="60957" rtlCol="0" anchor="ctr"/>
          <a:lstStyle>
            <a:lvl1pPr algn="l">
              <a:defRPr sz="1200">
                <a:solidFill>
                  <a:schemeClr val="tx1">
                    <a:tint val="75000"/>
                  </a:schemeClr>
                </a:solidFill>
              </a:defRPr>
            </a:lvl1pPr>
          </a:lstStyle>
          <a:p>
            <a:pPr defTabSz="914355"/>
            <a:fld id="{6EB7948D-65B7-4FEC-80B5-36D7629B101D}" type="datetimeFigureOut">
              <a:rPr lang="en-US" smtClean="0">
                <a:solidFill>
                  <a:prstClr val="black">
                    <a:tint val="75000"/>
                  </a:prstClr>
                </a:solidFill>
              </a:rPr>
              <a:pPr defTabSz="914355"/>
              <a:t>6/12/2019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121914" tIns="60957" rIns="121914" bIns="60957" rtlCol="0" anchor="ctr"/>
          <a:lstStyle>
            <a:lvl1pPr algn="ctr">
              <a:defRPr sz="1200">
                <a:solidFill>
                  <a:schemeClr val="tx1">
                    <a:tint val="75000"/>
                  </a:schemeClr>
                </a:solidFill>
              </a:defRPr>
            </a:lvl1pPr>
          </a:lstStyle>
          <a:p>
            <a:pPr defTabSz="91435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121914" tIns="60957" rIns="121914" bIns="60957" rtlCol="0" anchor="ctr"/>
          <a:lstStyle>
            <a:lvl1pPr algn="r">
              <a:defRPr sz="1200">
                <a:solidFill>
                  <a:schemeClr val="tx1">
                    <a:tint val="75000"/>
                  </a:schemeClr>
                </a:solidFill>
              </a:defRPr>
            </a:lvl1pPr>
          </a:lstStyle>
          <a:p>
            <a:pPr defTabSz="914355"/>
            <a:fld id="{FD99AA8B-2E7A-4BBC-8FDE-CA7CF71DD330}" type="slidenum">
              <a:rPr lang="en-US" smtClean="0">
                <a:solidFill>
                  <a:prstClr val="black">
                    <a:tint val="75000"/>
                  </a:prstClr>
                </a:solidFill>
              </a:rPr>
              <a:pPr defTabSz="914355"/>
              <a:t>‹#›</a:t>
            </a:fld>
            <a:endParaRPr lang="en-US" dirty="0">
              <a:solidFill>
                <a:prstClr val="black">
                  <a:tint val="75000"/>
                </a:prstClr>
              </a:solidFill>
            </a:endParaRPr>
          </a:p>
        </p:txBody>
      </p:sp>
      <p:sp>
        <p:nvSpPr>
          <p:cNvPr id="3" name="Text Placeholder 2"/>
          <p:cNvSpPr>
            <a:spLocks noGrp="1"/>
          </p:cNvSpPr>
          <p:nvPr>
            <p:ph type="body" idx="1"/>
          </p:nvPr>
        </p:nvSpPr>
        <p:spPr>
          <a:xfrm>
            <a:off x="4165600" y="990600"/>
            <a:ext cx="7518400" cy="5181600"/>
          </a:xfrm>
          <a:prstGeom prst="rect">
            <a:avLst/>
          </a:prstGeom>
        </p:spPr>
        <p:txBody>
          <a:bodyPr vert="horz" lIns="121914" tIns="60957" rIns="121914" bIns="6095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946401" y="177804"/>
            <a:ext cx="8737603" cy="525463"/>
          </a:xfrm>
          <a:prstGeom prst="rect">
            <a:avLst/>
          </a:prstGeom>
        </p:spPr>
        <p:txBody>
          <a:bodyPr vert="horz" lIns="121914" tIns="60957" rIns="121914" bIns="60957" rtlCol="0" anchor="b">
            <a:normAutofit/>
          </a:bodyPr>
          <a:lstStyle/>
          <a:p>
            <a:r>
              <a:rPr lang="en-US" dirty="0"/>
              <a:t>Click to edit Master title style</a:t>
            </a:r>
          </a:p>
        </p:txBody>
      </p:sp>
    </p:spTree>
    <p:extLst>
      <p:ext uri="{BB962C8B-B14F-4D97-AF65-F5344CB8AC3E}">
        <p14:creationId xmlns:p14="http://schemas.microsoft.com/office/powerpoint/2010/main" val="3236524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Lst>
  <p:txStyles>
    <p:titleStyle>
      <a:lvl1pPr algn="r" defTabSz="914355" rtl="0" eaLnBrk="1" latinLnBrk="0" hangingPunct="1">
        <a:spcBef>
          <a:spcPct val="0"/>
        </a:spcBef>
        <a:buNone/>
        <a:defRPr sz="2775" kern="1200">
          <a:solidFill>
            <a:schemeClr val="bg1">
              <a:lumMod val="95000"/>
            </a:schemeClr>
          </a:solidFill>
          <a:latin typeface="+mj-lt"/>
          <a:ea typeface="+mj-ea"/>
          <a:cs typeface="+mj-cs"/>
        </a:defRPr>
      </a:lvl1pPr>
    </p:titleStyle>
    <p:bodyStyle>
      <a:lvl1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1pPr>
      <a:lvl2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2pPr>
      <a:lvl3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3pPr>
      <a:lvl4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4pPr>
      <a:lvl5pPr marL="0" indent="0" algn="l" defTabSz="914355" rtl="0" eaLnBrk="1" latinLnBrk="0" hangingPunct="1">
        <a:spcBef>
          <a:spcPct val="20000"/>
        </a:spcBef>
        <a:buFontTx/>
        <a:buNone/>
        <a:defRPr sz="2400" kern="1200">
          <a:solidFill>
            <a:schemeClr val="bg1">
              <a:lumMod val="10000"/>
            </a:schemeClr>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986129303"/>
              </p:ext>
            </p:extLst>
          </p:nvPr>
        </p:nvGraphicFramePr>
        <p:xfrm>
          <a:off x="6542410" y="248362"/>
          <a:ext cx="4944098" cy="6399017"/>
        </p:xfrm>
        <a:graphic>
          <a:graphicData uri="http://schemas.openxmlformats.org/presentationml/2006/ole">
            <mc:AlternateContent xmlns:mc="http://schemas.openxmlformats.org/markup-compatibility/2006">
              <mc:Choice xmlns:v="urn:schemas-microsoft-com:vml" Requires="v">
                <p:oleObj spid="_x0000_s2535" name="Acrobat Document" r:id="rId4" imgW="5829199" imgH="7543800" progId="AcroExch.Document.7">
                  <p:embed/>
                </p:oleObj>
              </mc:Choice>
              <mc:Fallback>
                <p:oleObj name="Acrobat Document" r:id="rId4" imgW="5829199" imgH="7543800" progId="AcroExch.Document.7">
                  <p:embed/>
                  <p:pic>
                    <p:nvPicPr>
                      <p:cNvPr id="0" name=""/>
                      <p:cNvPicPr/>
                      <p:nvPr/>
                    </p:nvPicPr>
                    <p:blipFill>
                      <a:blip r:embed="rId5"/>
                      <a:stretch>
                        <a:fillRect/>
                      </a:stretch>
                    </p:blipFill>
                    <p:spPr>
                      <a:xfrm>
                        <a:off x="6542410" y="248362"/>
                        <a:ext cx="4944098" cy="6399017"/>
                      </a:xfrm>
                      <a:prstGeom prst="rect">
                        <a:avLst/>
                      </a:prstGeom>
                    </p:spPr>
                  </p:pic>
                </p:oleObj>
              </mc:Fallback>
            </mc:AlternateContent>
          </a:graphicData>
        </a:graphic>
      </p:graphicFrame>
      <p:sp>
        <p:nvSpPr>
          <p:cNvPr id="6" name="Rectangle 9"/>
          <p:cNvSpPr>
            <a:spLocks noChangeArrowheads="1"/>
          </p:cNvSpPr>
          <p:nvPr/>
        </p:nvSpPr>
        <p:spPr bwMode="auto">
          <a:xfrm>
            <a:off x="492350" y="503435"/>
            <a:ext cx="5476936" cy="4099388"/>
          </a:xfrm>
          <a:prstGeom prst="rect">
            <a:avLst/>
          </a:prstGeom>
          <a:noFill/>
          <a:ln>
            <a:noFill/>
          </a:ln>
          <a:extLst/>
        </p:spPr>
        <p:txBody>
          <a:bodyPr anchor="ctr"/>
          <a:lstStyle/>
          <a:p>
            <a:pPr algn="ctr"/>
            <a:r>
              <a:rPr lang="en-US" sz="3600" b="1" cap="small"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Town of </a:t>
            </a:r>
            <a:endParaRPr lang="en-US" sz="3600" b="1" cap="small"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600" b="1" cap="small"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Chapel </a:t>
            </a:r>
            <a:r>
              <a:rPr lang="en-US" sz="3600" b="1" cap="small"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Hill</a:t>
            </a:r>
          </a:p>
          <a:p>
            <a:pPr algn="ctr"/>
            <a:endParaRPr lang="en-US" sz="36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pPr algn="ctr"/>
            <a:r>
              <a:rPr lang="en-US" sz="3600" b="1" cap="small"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2019-20 </a:t>
            </a:r>
            <a:r>
              <a:rPr lang="en-US" sz="3600" b="1" cap="small"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Budget Adoption</a:t>
            </a:r>
          </a:p>
        </p:txBody>
      </p:sp>
      <p:sp>
        <p:nvSpPr>
          <p:cNvPr id="7" name="Rectangle 6"/>
          <p:cNvSpPr/>
          <p:nvPr/>
        </p:nvSpPr>
        <p:spPr>
          <a:xfrm>
            <a:off x="1470423" y="4871640"/>
            <a:ext cx="3520790" cy="697523"/>
          </a:xfrm>
          <a:prstGeom prst="rect">
            <a:avLst/>
          </a:prstGeom>
          <a:noFill/>
          <a:ln>
            <a:solidFill>
              <a:schemeClr val="accent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228600" tIns="228600" rIns="228600" bIns="228600" rtlCol="0" anchor="ctr">
            <a:noAutofit/>
          </a:bodyPr>
          <a:lstStyle/>
          <a:p>
            <a:pPr algn="ctr"/>
            <a:r>
              <a:rPr lang="en-US" sz="2400" b="1" dirty="0" smtClean="0">
                <a:solidFill>
                  <a:schemeClr val="accent1"/>
                </a:solidFill>
                <a:latin typeface="Verdana" panose="020B0604030504040204" pitchFamily="34" charset="0"/>
                <a:ea typeface="Verdana" panose="020B0604030504040204" pitchFamily="34" charset="0"/>
                <a:cs typeface="Verdana" panose="020B0604030504040204" pitchFamily="34" charset="0"/>
              </a:rPr>
              <a:t>June 12, 2019</a:t>
            </a:r>
            <a:endParaRPr lang="en-US" sz="2400" b="1" dirty="0">
              <a:solidFill>
                <a:schemeClr val="accent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559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FY 2019-20 Budget Adoption</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024007" y="1931541"/>
            <a:ext cx="8311795" cy="4338461"/>
          </a:xfrm>
        </p:spPr>
        <p:txBody>
          <a:bodyPr>
            <a:normAutofit/>
          </a:bodyPr>
          <a:lstStyle/>
          <a:p>
            <a:pPr marL="0" indent="0">
              <a:spcBef>
                <a:spcPts val="0"/>
              </a:spcBef>
              <a:spcAft>
                <a:spcPts val="1800"/>
              </a:spcAft>
              <a:buNone/>
            </a:pPr>
            <a:r>
              <a:rPr lang="en-US" altLang="en-US" b="1" dirty="0" smtClean="0">
                <a:latin typeface="Verdana" panose="020B0604030504040204" pitchFamily="34" charset="0"/>
                <a:ea typeface="Verdana" panose="020B0604030504040204" pitchFamily="34" charset="0"/>
                <a:cs typeface="Verdana" panose="020B0604030504040204" pitchFamily="34" charset="0"/>
              </a:rPr>
              <a:t>Recommendation</a:t>
            </a:r>
            <a:r>
              <a:rPr lang="en-US" altLang="en-US" sz="2800" b="1" dirty="0" smtClean="0">
                <a:latin typeface="Verdana" panose="020B0604030504040204" pitchFamily="34" charset="0"/>
                <a:ea typeface="Verdana" panose="020B0604030504040204" pitchFamily="34" charset="0"/>
                <a:cs typeface="Verdana" panose="020B0604030504040204" pitchFamily="34" charset="0"/>
              </a:rPr>
              <a:t>  </a:t>
            </a:r>
          </a:p>
          <a:p>
            <a:pPr marL="457200" lvl="1" indent="0">
              <a:buNone/>
            </a:pPr>
            <a:r>
              <a:rPr lang="en-US" sz="3200" dirty="0" smtClean="0"/>
              <a:t>Enact Ordinance O-1 establishing </a:t>
            </a:r>
          </a:p>
          <a:p>
            <a:pPr marL="457200" lvl="1" indent="0">
              <a:buNone/>
            </a:pPr>
            <a:r>
              <a:rPr lang="en-US" sz="3200" dirty="0" smtClean="0"/>
              <a:t>the Town Budget for the fiscal year </a:t>
            </a:r>
          </a:p>
          <a:p>
            <a:pPr marL="457200" lvl="1" indent="0">
              <a:buNone/>
            </a:pPr>
            <a:r>
              <a:rPr lang="en-US" sz="3200" dirty="0" smtClean="0"/>
              <a:t>beginning July 1, 2019.</a:t>
            </a:r>
          </a:p>
          <a:p>
            <a:pPr marL="457200" lvl="1" indent="0">
              <a:buNone/>
            </a:pPr>
            <a:endParaRPr lang="en-US" sz="3600" dirty="0"/>
          </a:p>
          <a:p>
            <a:pPr marL="457200" lvl="1" indent="0">
              <a:buNone/>
            </a:pPr>
            <a:endParaRPr lang="en-US" sz="2400" dirty="0"/>
          </a:p>
        </p:txBody>
      </p:sp>
    </p:spTree>
    <p:extLst>
      <p:ext uri="{BB962C8B-B14F-4D97-AF65-F5344CB8AC3E}">
        <p14:creationId xmlns:p14="http://schemas.microsoft.com/office/powerpoint/2010/main" val="1721537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FY 2019-20 Budget Takeaways</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767156"/>
            <a:ext cx="10270732" cy="4441202"/>
          </a:xfrm>
        </p:spPr>
        <p:txBody>
          <a:bodyPr>
            <a:normAutofit lnSpcReduction="10000"/>
          </a:bodyPr>
          <a:lstStyle/>
          <a:p>
            <a:pPr marL="0" indent="0">
              <a:spcBef>
                <a:spcPts val="0"/>
              </a:spcBef>
              <a:spcAft>
                <a:spcPts val="1800"/>
              </a:spcAft>
              <a:buNone/>
            </a:pPr>
            <a:r>
              <a:rPr lang="en-US" altLang="en-US" sz="2000" b="1" dirty="0" smtClean="0">
                <a:latin typeface="Verdana" panose="020B0604030504040204" pitchFamily="34" charset="0"/>
                <a:ea typeface="Verdana" panose="020B0604030504040204" pitchFamily="34" charset="0"/>
                <a:cs typeface="Verdana" panose="020B0604030504040204" pitchFamily="34" charset="0"/>
              </a:rPr>
              <a:t>Budget Takeaways: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No reductions to current services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Addresses Council’s strategic priorities</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No Property Tax increase for General Fund or Transit Fund</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Includes 1.6 cent per $100 of valuation increase in property tax to support debt service for the $10 million Affordable Housing Bond (1 cent) and General Obligation Bonds (.6 cent</a:t>
            </a:r>
            <a:r>
              <a:rPr lang="en-US" altLang="en-US" sz="2000" dirty="0" smtClean="0">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Environmental Sustainability</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r>
              <a:rPr lang="en-US" altLang="en-US" sz="2000" dirty="0" smtClean="0">
                <a:latin typeface="Verdana" panose="020B0604030504040204" pitchFamily="34" charset="0"/>
                <a:ea typeface="Verdana" panose="020B0604030504040204" pitchFamily="34" charset="0"/>
                <a:cs typeface="Verdana" panose="020B0604030504040204" pitchFamily="34" charset="0"/>
              </a:rPr>
              <a:t>	$246,000 for Coal Ash Remediation</a:t>
            </a: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r>
              <a:rPr lang="en-US" altLang="en-US" sz="2000" dirty="0">
                <a:latin typeface="Verdana" panose="020B0604030504040204" pitchFamily="34" charset="0"/>
                <a:ea typeface="Verdana" panose="020B0604030504040204" pitchFamily="34" charset="0"/>
                <a:cs typeface="Verdana" panose="020B0604030504040204" pitchFamily="34" charset="0"/>
              </a:rPr>
              <a:t>	</a:t>
            </a:r>
            <a:r>
              <a:rPr lang="en-US" altLang="en-US" sz="2000" dirty="0" smtClean="0">
                <a:latin typeface="Verdana" panose="020B0604030504040204" pitchFamily="34" charset="0"/>
                <a:ea typeface="Verdana" panose="020B0604030504040204" pitchFamily="34" charset="0"/>
                <a:cs typeface="Verdana" panose="020B0604030504040204" pitchFamily="34" charset="0"/>
              </a:rPr>
              <a:t>$50,000 for Climate Action Plan</a:t>
            </a:r>
          </a:p>
        </p:txBody>
      </p:sp>
    </p:spTree>
    <p:extLst>
      <p:ext uri="{BB962C8B-B14F-4D97-AF65-F5344CB8AC3E}">
        <p14:creationId xmlns:p14="http://schemas.microsoft.com/office/powerpoint/2010/main" val="1178122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Changes From Recommended Budget</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1" y="1767156"/>
            <a:ext cx="10270732" cy="4441202"/>
          </a:xfrm>
        </p:spPr>
        <p:txBody>
          <a:bodyPr>
            <a:normAutofit/>
          </a:bodyPr>
          <a:lstStyle/>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Increased Food Council allocation by $29,110</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Increased Community Home Trust allocation by $5,370</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Increased Project to End Homelessness allocation by $17,958</a:t>
            </a:r>
          </a:p>
          <a:p>
            <a:pPr>
              <a:spcBef>
                <a:spcPts val="0"/>
              </a:spcBef>
              <a:spcAft>
                <a:spcPts val="1800"/>
              </a:spcAft>
            </a:pPr>
            <a:r>
              <a:rPr lang="en-US" altLang="en-US" sz="2000" dirty="0">
                <a:latin typeface="Verdana" panose="020B0604030504040204" pitchFamily="34" charset="0"/>
                <a:ea typeface="Verdana" panose="020B0604030504040204" pitchFamily="34" charset="0"/>
                <a:cs typeface="Verdana" panose="020B0604030504040204" pitchFamily="34" charset="0"/>
              </a:rPr>
              <a:t>Increased Downtown Partnership funding by $20,000</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Added Community &amp; Cultural Arts funding allocation of $23,500, which includes $5,000 for Orange County Veterans Memorial</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Added $15,000 for Housing Locator position at Orange County </a:t>
            </a:r>
          </a:p>
          <a:p>
            <a:pPr>
              <a:spcBef>
                <a:spcPts val="0"/>
              </a:spcBef>
              <a:spcAft>
                <a:spcPts val="1800"/>
              </a:spcAft>
            </a:pPr>
            <a:r>
              <a:rPr lang="en-US" altLang="en-US" sz="2000" dirty="0" smtClean="0">
                <a:latin typeface="Verdana" panose="020B0604030504040204" pitchFamily="34" charset="0"/>
                <a:ea typeface="Verdana" panose="020B0604030504040204" pitchFamily="34" charset="0"/>
                <a:cs typeface="Verdana" panose="020B0604030504040204" pitchFamily="34" charset="0"/>
              </a:rPr>
              <a:t>Added $13,000 for Council meeting videography services </a:t>
            </a:r>
          </a:p>
          <a:p>
            <a:pPr marL="0" indent="0">
              <a:spcBef>
                <a:spcPts val="0"/>
              </a:spcBef>
              <a:spcAft>
                <a:spcPts val="1800"/>
              </a:spcAft>
              <a:buNone/>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11837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Final Budget Totals</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609600" y="1727062"/>
            <a:ext cx="10270732" cy="4441202"/>
          </a:xfrm>
        </p:spPr>
        <p:txBody>
          <a:bodyPr>
            <a:normAutofit/>
          </a:bodyPr>
          <a:lstStyle/>
          <a:p>
            <a:pPr marL="0" indent="0">
              <a:spcBef>
                <a:spcPts val="0"/>
              </a:spcBef>
              <a:spcAft>
                <a:spcPts val="1800"/>
              </a:spcAft>
              <a:buNone/>
            </a:pPr>
            <a:endParaRPr lang="en-US" altLang="en-US" sz="2000" dirty="0" smtClean="0">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1800"/>
              </a:spcAft>
              <a:buNone/>
            </a:pPr>
            <a:endParaRPr lang="en-US" altLang="en-US" sz="2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9" name="TextBox 8"/>
          <p:cNvSpPr txBox="1"/>
          <p:nvPr/>
        </p:nvSpPr>
        <p:spPr>
          <a:xfrm>
            <a:off x="5199812" y="1634595"/>
            <a:ext cx="2219218" cy="954107"/>
          </a:xfrm>
          <a:prstGeom prst="rect">
            <a:avLst/>
          </a:prstGeom>
          <a:noFill/>
        </p:spPr>
        <p:txBody>
          <a:bodyPr wrap="square" rtlCol="0">
            <a:spAutoFit/>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Option 1:</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r>
              <a:rPr lang="en-US" sz="1400" dirty="0" smtClean="0">
                <a:latin typeface="Verdana" panose="020B0604030504040204" pitchFamily="34" charset="0"/>
                <a:ea typeface="Verdana" panose="020B0604030504040204" pitchFamily="34" charset="0"/>
                <a:cs typeface="Verdana" panose="020B0604030504040204" pitchFamily="34" charset="0"/>
              </a:rPr>
              <a:t>Coal Ash Remediation Interim Measures at $315,000</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8034079" y="1634594"/>
            <a:ext cx="2219218" cy="954107"/>
          </a:xfrm>
          <a:prstGeom prst="rect">
            <a:avLst/>
          </a:prstGeom>
          <a:noFill/>
        </p:spPr>
        <p:txBody>
          <a:bodyPr wrap="square" rtlCol="0">
            <a:spAutoFit/>
          </a:bodyPr>
          <a:lstStyle/>
          <a:p>
            <a:r>
              <a:rPr lang="en-US" sz="1400" b="1" dirty="0" smtClean="0">
                <a:latin typeface="Verdana" panose="020B0604030504040204" pitchFamily="34" charset="0"/>
                <a:ea typeface="Verdana" panose="020B0604030504040204" pitchFamily="34" charset="0"/>
                <a:cs typeface="Verdana" panose="020B0604030504040204" pitchFamily="34" charset="0"/>
              </a:rPr>
              <a:t>Option 2:</a:t>
            </a:r>
            <a:r>
              <a:rPr lang="en-US" sz="1400" dirty="0" smtClean="0">
                <a:latin typeface="Verdana" panose="020B0604030504040204" pitchFamily="34" charset="0"/>
                <a:ea typeface="Verdana" panose="020B0604030504040204" pitchFamily="34" charset="0"/>
                <a:cs typeface="Verdana" panose="020B0604030504040204" pitchFamily="34" charset="0"/>
              </a:rPr>
              <a:t> </a:t>
            </a:r>
          </a:p>
          <a:p>
            <a:r>
              <a:rPr lang="en-US" sz="1400" dirty="0" smtClean="0">
                <a:latin typeface="Verdana" panose="020B0604030504040204" pitchFamily="34" charset="0"/>
                <a:ea typeface="Verdana" panose="020B0604030504040204" pitchFamily="34" charset="0"/>
                <a:cs typeface="Verdana" panose="020B0604030504040204" pitchFamily="34" charset="0"/>
              </a:rPr>
              <a:t>Coal Ash Remediation Interim Measures at $246,000</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a:stretch>
            <a:fillRect/>
          </a:stretch>
        </p:blipFill>
        <p:spPr>
          <a:xfrm>
            <a:off x="1740615" y="3178894"/>
            <a:ext cx="2678382" cy="2692400"/>
          </a:xfrm>
          <a:prstGeom prst="rect">
            <a:avLst/>
          </a:prstGeom>
        </p:spPr>
      </p:pic>
      <p:grpSp>
        <p:nvGrpSpPr>
          <p:cNvPr id="75" name="Group 66"/>
          <p:cNvGrpSpPr>
            <a:grpSpLocks noChangeAspect="1"/>
          </p:cNvGrpSpPr>
          <p:nvPr/>
        </p:nvGrpSpPr>
        <p:grpSpPr bwMode="auto">
          <a:xfrm>
            <a:off x="5314951" y="2670175"/>
            <a:ext cx="2071688" cy="3263900"/>
            <a:chOff x="3348" y="1682"/>
            <a:chExt cx="1305" cy="2056"/>
          </a:xfrm>
        </p:grpSpPr>
        <p:sp>
          <p:nvSpPr>
            <p:cNvPr id="76" name="AutoShape 65"/>
            <p:cNvSpPr>
              <a:spLocks noChangeAspect="1" noChangeArrowheads="1" noTextEdit="1"/>
            </p:cNvSpPr>
            <p:nvPr/>
          </p:nvSpPr>
          <p:spPr bwMode="auto">
            <a:xfrm>
              <a:off x="3348" y="1682"/>
              <a:ext cx="123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67"/>
            <p:cNvSpPr>
              <a:spLocks noChangeArrowheads="1"/>
            </p:cNvSpPr>
            <p:nvPr/>
          </p:nvSpPr>
          <p:spPr bwMode="auto">
            <a:xfrm>
              <a:off x="3348" y="2172"/>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68"/>
            <p:cNvSpPr>
              <a:spLocks noChangeArrowheads="1"/>
            </p:cNvSpPr>
            <p:nvPr/>
          </p:nvSpPr>
          <p:spPr bwMode="auto">
            <a:xfrm>
              <a:off x="3348" y="2509"/>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69"/>
            <p:cNvSpPr>
              <a:spLocks noChangeArrowheads="1"/>
            </p:cNvSpPr>
            <p:nvPr/>
          </p:nvSpPr>
          <p:spPr bwMode="auto">
            <a:xfrm>
              <a:off x="3348" y="2847"/>
              <a:ext cx="1232" cy="176"/>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70"/>
            <p:cNvSpPr>
              <a:spLocks noChangeArrowheads="1"/>
            </p:cNvSpPr>
            <p:nvPr/>
          </p:nvSpPr>
          <p:spPr bwMode="auto">
            <a:xfrm>
              <a:off x="3348" y="3184"/>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Rectangle 71"/>
            <p:cNvSpPr>
              <a:spLocks noChangeArrowheads="1"/>
            </p:cNvSpPr>
            <p:nvPr/>
          </p:nvSpPr>
          <p:spPr bwMode="auto">
            <a:xfrm>
              <a:off x="3348" y="3521"/>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Rectangle 72"/>
            <p:cNvSpPr>
              <a:spLocks noChangeArrowheads="1"/>
            </p:cNvSpPr>
            <p:nvPr/>
          </p:nvSpPr>
          <p:spPr bwMode="auto">
            <a:xfrm>
              <a:off x="3791" y="1851"/>
              <a:ext cx="46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FY20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3" name="Rectangle 73"/>
            <p:cNvSpPr>
              <a:spLocks noChangeArrowheads="1"/>
            </p:cNvSpPr>
            <p:nvPr/>
          </p:nvSpPr>
          <p:spPr bwMode="auto">
            <a:xfrm>
              <a:off x="3437" y="2011"/>
              <a:ext cx="121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Recommended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4" name="Rectangle 74"/>
            <p:cNvSpPr>
              <a:spLocks noChangeArrowheads="1"/>
            </p:cNvSpPr>
            <p:nvPr/>
          </p:nvSpPr>
          <p:spPr bwMode="auto">
            <a:xfrm>
              <a:off x="3751" y="2188"/>
              <a:ext cx="7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68,552,000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5" name="Rectangle 75"/>
            <p:cNvSpPr>
              <a:spLocks noChangeArrowheads="1"/>
            </p:cNvSpPr>
            <p:nvPr/>
          </p:nvSpPr>
          <p:spPr bwMode="auto">
            <a:xfrm>
              <a:off x="3437" y="2188"/>
              <a:ext cx="35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6" name="Rectangle 76"/>
            <p:cNvSpPr>
              <a:spLocks noChangeArrowheads="1"/>
            </p:cNvSpPr>
            <p:nvPr/>
          </p:nvSpPr>
          <p:spPr bwMode="auto">
            <a:xfrm>
              <a:off x="3710" y="2188"/>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7" name="Rectangle 77"/>
            <p:cNvSpPr>
              <a:spLocks noChangeArrowheads="1"/>
            </p:cNvSpPr>
            <p:nvPr/>
          </p:nvSpPr>
          <p:spPr bwMode="auto">
            <a:xfrm>
              <a:off x="3751" y="2357"/>
              <a:ext cx="87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24,802,491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8" name="Rectangle 78"/>
            <p:cNvSpPr>
              <a:spLocks noChangeArrowheads="1"/>
            </p:cNvSpPr>
            <p:nvPr/>
          </p:nvSpPr>
          <p:spPr bwMode="auto">
            <a:xfrm>
              <a:off x="3437" y="2357"/>
              <a:ext cx="36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9" name="Rectangle 79"/>
            <p:cNvSpPr>
              <a:spLocks noChangeArrowheads="1"/>
            </p:cNvSpPr>
            <p:nvPr/>
          </p:nvSpPr>
          <p:spPr bwMode="auto">
            <a:xfrm>
              <a:off x="3726" y="2357"/>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0" name="Rectangle 80"/>
            <p:cNvSpPr>
              <a:spLocks noChangeArrowheads="1"/>
            </p:cNvSpPr>
            <p:nvPr/>
          </p:nvSpPr>
          <p:spPr bwMode="auto">
            <a:xfrm>
              <a:off x="3831" y="2525"/>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2,965,115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1" name="Rectangle 81"/>
            <p:cNvSpPr>
              <a:spLocks noChangeArrowheads="1"/>
            </p:cNvSpPr>
            <p:nvPr/>
          </p:nvSpPr>
          <p:spPr bwMode="auto">
            <a:xfrm>
              <a:off x="3437" y="2525"/>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2" name="Rectangle 82"/>
            <p:cNvSpPr>
              <a:spLocks noChangeArrowheads="1"/>
            </p:cNvSpPr>
            <p:nvPr/>
          </p:nvSpPr>
          <p:spPr bwMode="auto">
            <a:xfrm>
              <a:off x="3823" y="2525"/>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3" name="Rectangle 83"/>
            <p:cNvSpPr>
              <a:spLocks noChangeArrowheads="1"/>
            </p:cNvSpPr>
            <p:nvPr/>
          </p:nvSpPr>
          <p:spPr bwMode="auto">
            <a:xfrm>
              <a:off x="3831" y="2694"/>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2,910,861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4" name="Rectangle 84"/>
            <p:cNvSpPr>
              <a:spLocks noChangeArrowheads="1"/>
            </p:cNvSpPr>
            <p:nvPr/>
          </p:nvSpPr>
          <p:spPr bwMode="auto">
            <a:xfrm>
              <a:off x="3437" y="2694"/>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5" name="Rectangle 85"/>
            <p:cNvSpPr>
              <a:spLocks noChangeArrowheads="1"/>
            </p:cNvSpPr>
            <p:nvPr/>
          </p:nvSpPr>
          <p:spPr bwMode="auto">
            <a:xfrm>
              <a:off x="3823" y="2694"/>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6" name="Rectangle 86"/>
            <p:cNvSpPr>
              <a:spLocks noChangeArrowheads="1"/>
            </p:cNvSpPr>
            <p:nvPr/>
          </p:nvSpPr>
          <p:spPr bwMode="auto">
            <a:xfrm>
              <a:off x="3831" y="2863"/>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2,182,460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7" name="Rectangle 87"/>
            <p:cNvSpPr>
              <a:spLocks noChangeArrowheads="1"/>
            </p:cNvSpPr>
            <p:nvPr/>
          </p:nvSpPr>
          <p:spPr bwMode="auto">
            <a:xfrm>
              <a:off x="3437" y="2863"/>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8" name="Rectangle 88"/>
            <p:cNvSpPr>
              <a:spLocks noChangeArrowheads="1"/>
            </p:cNvSpPr>
            <p:nvPr/>
          </p:nvSpPr>
          <p:spPr bwMode="auto">
            <a:xfrm>
              <a:off x="3823" y="2863"/>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9" name="Rectangle 89"/>
            <p:cNvSpPr>
              <a:spLocks noChangeArrowheads="1"/>
            </p:cNvSpPr>
            <p:nvPr/>
          </p:nvSpPr>
          <p:spPr bwMode="auto">
            <a:xfrm>
              <a:off x="3831" y="3031"/>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9,845,432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0"/>
            <p:cNvSpPr>
              <a:spLocks noChangeArrowheads="1"/>
            </p:cNvSpPr>
            <p:nvPr/>
          </p:nvSpPr>
          <p:spPr bwMode="auto">
            <a:xfrm>
              <a:off x="3437" y="3031"/>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1" name="Rectangle 91"/>
            <p:cNvSpPr>
              <a:spLocks noChangeArrowheads="1"/>
            </p:cNvSpPr>
            <p:nvPr/>
          </p:nvSpPr>
          <p:spPr bwMode="auto">
            <a:xfrm>
              <a:off x="3823" y="3031"/>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2" name="Rectangle 92"/>
            <p:cNvSpPr>
              <a:spLocks noChangeArrowheads="1"/>
            </p:cNvSpPr>
            <p:nvPr/>
          </p:nvSpPr>
          <p:spPr bwMode="auto">
            <a:xfrm>
              <a:off x="3960" y="3200"/>
              <a:ext cx="64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420,341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3" name="Rectangle 93"/>
            <p:cNvSpPr>
              <a:spLocks noChangeArrowheads="1"/>
            </p:cNvSpPr>
            <p:nvPr/>
          </p:nvSpPr>
          <p:spPr bwMode="auto">
            <a:xfrm>
              <a:off x="3437" y="3200"/>
              <a:ext cx="55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4" name="Rectangle 94"/>
            <p:cNvSpPr>
              <a:spLocks noChangeArrowheads="1"/>
            </p:cNvSpPr>
            <p:nvPr/>
          </p:nvSpPr>
          <p:spPr bwMode="auto">
            <a:xfrm>
              <a:off x="3920" y="3200"/>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5" name="Rectangle 95"/>
            <p:cNvSpPr>
              <a:spLocks noChangeArrowheads="1"/>
            </p:cNvSpPr>
            <p:nvPr/>
          </p:nvSpPr>
          <p:spPr bwMode="auto">
            <a:xfrm>
              <a:off x="3831" y="3369"/>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4,341,057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6" name="Rectangle 96"/>
            <p:cNvSpPr>
              <a:spLocks noChangeArrowheads="1"/>
            </p:cNvSpPr>
            <p:nvPr/>
          </p:nvSpPr>
          <p:spPr bwMode="auto">
            <a:xfrm>
              <a:off x="3437" y="3369"/>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7" name="Rectangle 97"/>
            <p:cNvSpPr>
              <a:spLocks noChangeArrowheads="1"/>
            </p:cNvSpPr>
            <p:nvPr/>
          </p:nvSpPr>
          <p:spPr bwMode="auto">
            <a:xfrm>
              <a:off x="3823" y="3369"/>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8" name="Rectangle 98"/>
            <p:cNvSpPr>
              <a:spLocks noChangeArrowheads="1"/>
            </p:cNvSpPr>
            <p:nvPr/>
          </p:nvSpPr>
          <p:spPr bwMode="auto">
            <a:xfrm>
              <a:off x="3582" y="3537"/>
              <a:ext cx="9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rPr>
                <a:t>116,019,757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9" name="Rectangle 99"/>
            <p:cNvSpPr>
              <a:spLocks noChangeArrowheads="1"/>
            </p:cNvSpPr>
            <p:nvPr/>
          </p:nvSpPr>
          <p:spPr bwMode="auto">
            <a:xfrm>
              <a:off x="3453" y="3537"/>
              <a:ext cx="22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00"/>
            <p:cNvSpPr>
              <a:spLocks noChangeArrowheads="1"/>
            </p:cNvSpPr>
            <p:nvPr/>
          </p:nvSpPr>
          <p:spPr bwMode="auto">
            <a:xfrm>
              <a:off x="3582" y="3537"/>
              <a:ext cx="12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1" name="Line 101"/>
            <p:cNvSpPr>
              <a:spLocks noChangeShapeType="1"/>
            </p:cNvSpPr>
            <p:nvPr/>
          </p:nvSpPr>
          <p:spPr bwMode="auto">
            <a:xfrm>
              <a:off x="3348" y="1682"/>
              <a:ext cx="0" cy="20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Rectangle 102"/>
            <p:cNvSpPr>
              <a:spLocks noChangeArrowheads="1"/>
            </p:cNvSpPr>
            <p:nvPr/>
          </p:nvSpPr>
          <p:spPr bwMode="auto">
            <a:xfrm>
              <a:off x="3348" y="1682"/>
              <a:ext cx="8" cy="20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Line 103"/>
            <p:cNvSpPr>
              <a:spLocks noChangeShapeType="1"/>
            </p:cNvSpPr>
            <p:nvPr/>
          </p:nvSpPr>
          <p:spPr bwMode="auto">
            <a:xfrm>
              <a:off x="4572" y="1690"/>
              <a:ext cx="0" cy="200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04"/>
            <p:cNvSpPr>
              <a:spLocks noChangeArrowheads="1"/>
            </p:cNvSpPr>
            <p:nvPr/>
          </p:nvSpPr>
          <p:spPr bwMode="auto">
            <a:xfrm>
              <a:off x="4572" y="1690"/>
              <a:ext cx="8" cy="20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Line 105"/>
            <p:cNvSpPr>
              <a:spLocks noChangeShapeType="1"/>
            </p:cNvSpPr>
            <p:nvPr/>
          </p:nvSpPr>
          <p:spPr bwMode="auto">
            <a:xfrm>
              <a:off x="3356" y="1682"/>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06"/>
            <p:cNvSpPr>
              <a:spLocks noChangeArrowheads="1"/>
            </p:cNvSpPr>
            <p:nvPr/>
          </p:nvSpPr>
          <p:spPr bwMode="auto">
            <a:xfrm>
              <a:off x="3356" y="1682"/>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Line 107"/>
            <p:cNvSpPr>
              <a:spLocks noChangeShapeType="1"/>
            </p:cNvSpPr>
            <p:nvPr/>
          </p:nvSpPr>
          <p:spPr bwMode="auto">
            <a:xfrm>
              <a:off x="3356" y="2172"/>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08"/>
            <p:cNvSpPr>
              <a:spLocks noChangeArrowheads="1"/>
            </p:cNvSpPr>
            <p:nvPr/>
          </p:nvSpPr>
          <p:spPr bwMode="auto">
            <a:xfrm>
              <a:off x="3356" y="2172"/>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Line 109"/>
            <p:cNvSpPr>
              <a:spLocks noChangeShapeType="1"/>
            </p:cNvSpPr>
            <p:nvPr/>
          </p:nvSpPr>
          <p:spPr bwMode="auto">
            <a:xfrm>
              <a:off x="3356" y="2341"/>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0"/>
            <p:cNvSpPr>
              <a:spLocks noChangeArrowheads="1"/>
            </p:cNvSpPr>
            <p:nvPr/>
          </p:nvSpPr>
          <p:spPr bwMode="auto">
            <a:xfrm>
              <a:off x="3356" y="2341"/>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Line 111"/>
            <p:cNvSpPr>
              <a:spLocks noChangeShapeType="1"/>
            </p:cNvSpPr>
            <p:nvPr/>
          </p:nvSpPr>
          <p:spPr bwMode="auto">
            <a:xfrm>
              <a:off x="3356" y="2509"/>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12"/>
            <p:cNvSpPr>
              <a:spLocks noChangeArrowheads="1"/>
            </p:cNvSpPr>
            <p:nvPr/>
          </p:nvSpPr>
          <p:spPr bwMode="auto">
            <a:xfrm>
              <a:off x="3356" y="2509"/>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Line 113"/>
            <p:cNvSpPr>
              <a:spLocks noChangeShapeType="1"/>
            </p:cNvSpPr>
            <p:nvPr/>
          </p:nvSpPr>
          <p:spPr bwMode="auto">
            <a:xfrm>
              <a:off x="3356" y="2678"/>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14"/>
            <p:cNvSpPr>
              <a:spLocks noChangeArrowheads="1"/>
            </p:cNvSpPr>
            <p:nvPr/>
          </p:nvSpPr>
          <p:spPr bwMode="auto">
            <a:xfrm>
              <a:off x="3356" y="2678"/>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Line 115"/>
            <p:cNvSpPr>
              <a:spLocks noChangeShapeType="1"/>
            </p:cNvSpPr>
            <p:nvPr/>
          </p:nvSpPr>
          <p:spPr bwMode="auto">
            <a:xfrm>
              <a:off x="3356" y="2847"/>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16"/>
            <p:cNvSpPr>
              <a:spLocks noChangeArrowheads="1"/>
            </p:cNvSpPr>
            <p:nvPr/>
          </p:nvSpPr>
          <p:spPr bwMode="auto">
            <a:xfrm>
              <a:off x="3356" y="2847"/>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Line 117"/>
            <p:cNvSpPr>
              <a:spLocks noChangeShapeType="1"/>
            </p:cNvSpPr>
            <p:nvPr/>
          </p:nvSpPr>
          <p:spPr bwMode="auto">
            <a:xfrm>
              <a:off x="3356" y="3015"/>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8"/>
            <p:cNvSpPr>
              <a:spLocks noChangeArrowheads="1"/>
            </p:cNvSpPr>
            <p:nvPr/>
          </p:nvSpPr>
          <p:spPr bwMode="auto">
            <a:xfrm>
              <a:off x="3356" y="3015"/>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Line 119"/>
            <p:cNvSpPr>
              <a:spLocks noChangeShapeType="1"/>
            </p:cNvSpPr>
            <p:nvPr/>
          </p:nvSpPr>
          <p:spPr bwMode="auto">
            <a:xfrm>
              <a:off x="3356" y="3184"/>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0" name="Rectangle 120"/>
            <p:cNvSpPr>
              <a:spLocks noChangeArrowheads="1"/>
            </p:cNvSpPr>
            <p:nvPr/>
          </p:nvSpPr>
          <p:spPr bwMode="auto">
            <a:xfrm>
              <a:off x="3356" y="3184"/>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Line 121"/>
            <p:cNvSpPr>
              <a:spLocks noChangeShapeType="1"/>
            </p:cNvSpPr>
            <p:nvPr/>
          </p:nvSpPr>
          <p:spPr bwMode="auto">
            <a:xfrm>
              <a:off x="3356" y="3353"/>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Rectangle 122"/>
            <p:cNvSpPr>
              <a:spLocks noChangeArrowheads="1"/>
            </p:cNvSpPr>
            <p:nvPr/>
          </p:nvSpPr>
          <p:spPr bwMode="auto">
            <a:xfrm>
              <a:off x="3356" y="3353"/>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Line 123"/>
            <p:cNvSpPr>
              <a:spLocks noChangeShapeType="1"/>
            </p:cNvSpPr>
            <p:nvPr/>
          </p:nvSpPr>
          <p:spPr bwMode="auto">
            <a:xfrm>
              <a:off x="3356" y="3521"/>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Rectangle 124"/>
            <p:cNvSpPr>
              <a:spLocks noChangeArrowheads="1"/>
            </p:cNvSpPr>
            <p:nvPr/>
          </p:nvSpPr>
          <p:spPr bwMode="auto">
            <a:xfrm>
              <a:off x="3356" y="3521"/>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Line 125"/>
            <p:cNvSpPr>
              <a:spLocks noChangeShapeType="1"/>
            </p:cNvSpPr>
            <p:nvPr/>
          </p:nvSpPr>
          <p:spPr bwMode="auto">
            <a:xfrm>
              <a:off x="3356" y="3690"/>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26"/>
            <p:cNvSpPr>
              <a:spLocks noChangeArrowheads="1"/>
            </p:cNvSpPr>
            <p:nvPr/>
          </p:nvSpPr>
          <p:spPr bwMode="auto">
            <a:xfrm>
              <a:off x="3356" y="3690"/>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129"/>
          <p:cNvGrpSpPr>
            <a:grpSpLocks noChangeAspect="1"/>
          </p:cNvGrpSpPr>
          <p:nvPr/>
        </p:nvGrpSpPr>
        <p:grpSpPr bwMode="auto">
          <a:xfrm>
            <a:off x="8166102" y="2670175"/>
            <a:ext cx="2071688" cy="3263900"/>
            <a:chOff x="5144" y="1682"/>
            <a:chExt cx="1305" cy="2056"/>
          </a:xfrm>
        </p:grpSpPr>
        <p:sp>
          <p:nvSpPr>
            <p:cNvPr id="138" name="AutoShape 128"/>
            <p:cNvSpPr>
              <a:spLocks noChangeAspect="1" noChangeArrowheads="1" noTextEdit="1"/>
            </p:cNvSpPr>
            <p:nvPr/>
          </p:nvSpPr>
          <p:spPr bwMode="auto">
            <a:xfrm>
              <a:off x="5144" y="1682"/>
              <a:ext cx="1232"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Rectangle 130"/>
            <p:cNvSpPr>
              <a:spLocks noChangeArrowheads="1"/>
            </p:cNvSpPr>
            <p:nvPr/>
          </p:nvSpPr>
          <p:spPr bwMode="auto">
            <a:xfrm>
              <a:off x="5144" y="2172"/>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Rectangle 131"/>
            <p:cNvSpPr>
              <a:spLocks noChangeArrowheads="1"/>
            </p:cNvSpPr>
            <p:nvPr/>
          </p:nvSpPr>
          <p:spPr bwMode="auto">
            <a:xfrm>
              <a:off x="5144" y="2509"/>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Rectangle 132"/>
            <p:cNvSpPr>
              <a:spLocks noChangeArrowheads="1"/>
            </p:cNvSpPr>
            <p:nvPr/>
          </p:nvSpPr>
          <p:spPr bwMode="auto">
            <a:xfrm>
              <a:off x="5144" y="2847"/>
              <a:ext cx="1232" cy="176"/>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Rectangle 133"/>
            <p:cNvSpPr>
              <a:spLocks noChangeArrowheads="1"/>
            </p:cNvSpPr>
            <p:nvPr/>
          </p:nvSpPr>
          <p:spPr bwMode="auto">
            <a:xfrm>
              <a:off x="5144" y="3184"/>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Rectangle 134"/>
            <p:cNvSpPr>
              <a:spLocks noChangeArrowheads="1"/>
            </p:cNvSpPr>
            <p:nvPr/>
          </p:nvSpPr>
          <p:spPr bwMode="auto">
            <a:xfrm>
              <a:off x="5144" y="3521"/>
              <a:ext cx="1232" cy="177"/>
            </a:xfrm>
            <a:prstGeom prst="rect">
              <a:avLst/>
            </a:prstGeom>
            <a:solidFill>
              <a:srgbClr val="C5D9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Rectangle 135"/>
            <p:cNvSpPr>
              <a:spLocks noChangeArrowheads="1"/>
            </p:cNvSpPr>
            <p:nvPr/>
          </p:nvSpPr>
          <p:spPr bwMode="auto">
            <a:xfrm>
              <a:off x="5587" y="1851"/>
              <a:ext cx="467"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FY20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5" name="Rectangle 136"/>
            <p:cNvSpPr>
              <a:spLocks noChangeArrowheads="1"/>
            </p:cNvSpPr>
            <p:nvPr/>
          </p:nvSpPr>
          <p:spPr bwMode="auto">
            <a:xfrm>
              <a:off x="5233" y="2011"/>
              <a:ext cx="121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Recommended</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6" name="Rectangle 137"/>
            <p:cNvSpPr>
              <a:spLocks noChangeArrowheads="1"/>
            </p:cNvSpPr>
            <p:nvPr/>
          </p:nvSpPr>
          <p:spPr bwMode="auto">
            <a:xfrm>
              <a:off x="5547" y="2188"/>
              <a:ext cx="74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latin typeface="Verdana" panose="020B0604030504040204" pitchFamily="34" charset="0"/>
                </a:rPr>
                <a:t>68,483,000</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47" name="Rectangle 138"/>
            <p:cNvSpPr>
              <a:spLocks noChangeArrowheads="1"/>
            </p:cNvSpPr>
            <p:nvPr/>
          </p:nvSpPr>
          <p:spPr bwMode="auto">
            <a:xfrm>
              <a:off x="5233" y="2188"/>
              <a:ext cx="35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39"/>
            <p:cNvSpPr>
              <a:spLocks noChangeArrowheads="1"/>
            </p:cNvSpPr>
            <p:nvPr/>
          </p:nvSpPr>
          <p:spPr bwMode="auto">
            <a:xfrm>
              <a:off x="5506" y="2188"/>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40"/>
            <p:cNvSpPr>
              <a:spLocks noChangeArrowheads="1"/>
            </p:cNvSpPr>
            <p:nvPr/>
          </p:nvSpPr>
          <p:spPr bwMode="auto">
            <a:xfrm>
              <a:off x="5547" y="2357"/>
              <a:ext cx="870"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24,802,491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41"/>
            <p:cNvSpPr>
              <a:spLocks noChangeArrowheads="1"/>
            </p:cNvSpPr>
            <p:nvPr/>
          </p:nvSpPr>
          <p:spPr bwMode="auto">
            <a:xfrm>
              <a:off x="5233" y="2357"/>
              <a:ext cx="362"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42"/>
            <p:cNvSpPr>
              <a:spLocks noChangeArrowheads="1"/>
            </p:cNvSpPr>
            <p:nvPr/>
          </p:nvSpPr>
          <p:spPr bwMode="auto">
            <a:xfrm>
              <a:off x="5522" y="2357"/>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43"/>
            <p:cNvSpPr>
              <a:spLocks noChangeArrowheads="1"/>
            </p:cNvSpPr>
            <p:nvPr/>
          </p:nvSpPr>
          <p:spPr bwMode="auto">
            <a:xfrm>
              <a:off x="5627" y="2525"/>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2,965,115</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3" name="Rectangle 144"/>
            <p:cNvSpPr>
              <a:spLocks noChangeArrowheads="1"/>
            </p:cNvSpPr>
            <p:nvPr/>
          </p:nvSpPr>
          <p:spPr bwMode="auto">
            <a:xfrm>
              <a:off x="5233" y="2525"/>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4" name="Rectangle 145"/>
            <p:cNvSpPr>
              <a:spLocks noChangeArrowheads="1"/>
            </p:cNvSpPr>
            <p:nvPr/>
          </p:nvSpPr>
          <p:spPr bwMode="auto">
            <a:xfrm>
              <a:off x="5619" y="2525"/>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5" name="Rectangle 146"/>
            <p:cNvSpPr>
              <a:spLocks noChangeArrowheads="1"/>
            </p:cNvSpPr>
            <p:nvPr/>
          </p:nvSpPr>
          <p:spPr bwMode="auto">
            <a:xfrm>
              <a:off x="5627" y="2694"/>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2,910,861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47"/>
            <p:cNvSpPr>
              <a:spLocks noChangeArrowheads="1"/>
            </p:cNvSpPr>
            <p:nvPr/>
          </p:nvSpPr>
          <p:spPr bwMode="auto">
            <a:xfrm>
              <a:off x="5233" y="2694"/>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7" name="Rectangle 148"/>
            <p:cNvSpPr>
              <a:spLocks noChangeArrowheads="1"/>
            </p:cNvSpPr>
            <p:nvPr/>
          </p:nvSpPr>
          <p:spPr bwMode="auto">
            <a:xfrm>
              <a:off x="5619" y="2694"/>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49"/>
            <p:cNvSpPr>
              <a:spLocks noChangeArrowheads="1"/>
            </p:cNvSpPr>
            <p:nvPr/>
          </p:nvSpPr>
          <p:spPr bwMode="auto">
            <a:xfrm>
              <a:off x="5627" y="2863"/>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2,182,460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9" name="Rectangle 150"/>
            <p:cNvSpPr>
              <a:spLocks noChangeArrowheads="1"/>
            </p:cNvSpPr>
            <p:nvPr/>
          </p:nvSpPr>
          <p:spPr bwMode="auto">
            <a:xfrm>
              <a:off x="5233" y="2863"/>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0" name="Rectangle 151"/>
            <p:cNvSpPr>
              <a:spLocks noChangeArrowheads="1"/>
            </p:cNvSpPr>
            <p:nvPr/>
          </p:nvSpPr>
          <p:spPr bwMode="auto">
            <a:xfrm>
              <a:off x="5619" y="2863"/>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1" name="Rectangle 152"/>
            <p:cNvSpPr>
              <a:spLocks noChangeArrowheads="1"/>
            </p:cNvSpPr>
            <p:nvPr/>
          </p:nvSpPr>
          <p:spPr bwMode="auto">
            <a:xfrm>
              <a:off x="5627" y="3031"/>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9,845,432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2" name="Rectangle 153"/>
            <p:cNvSpPr>
              <a:spLocks noChangeArrowheads="1"/>
            </p:cNvSpPr>
            <p:nvPr/>
          </p:nvSpPr>
          <p:spPr bwMode="auto">
            <a:xfrm>
              <a:off x="5233" y="3031"/>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154"/>
            <p:cNvSpPr>
              <a:spLocks noChangeArrowheads="1"/>
            </p:cNvSpPr>
            <p:nvPr/>
          </p:nvSpPr>
          <p:spPr bwMode="auto">
            <a:xfrm>
              <a:off x="5619" y="3031"/>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Rectangle 155"/>
            <p:cNvSpPr>
              <a:spLocks noChangeArrowheads="1"/>
            </p:cNvSpPr>
            <p:nvPr/>
          </p:nvSpPr>
          <p:spPr bwMode="auto">
            <a:xfrm>
              <a:off x="5756" y="3200"/>
              <a:ext cx="64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420,341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5" name="Rectangle 156"/>
            <p:cNvSpPr>
              <a:spLocks noChangeArrowheads="1"/>
            </p:cNvSpPr>
            <p:nvPr/>
          </p:nvSpPr>
          <p:spPr bwMode="auto">
            <a:xfrm>
              <a:off x="5233" y="3200"/>
              <a:ext cx="556"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6" name="Rectangle 157"/>
            <p:cNvSpPr>
              <a:spLocks noChangeArrowheads="1"/>
            </p:cNvSpPr>
            <p:nvPr/>
          </p:nvSpPr>
          <p:spPr bwMode="auto">
            <a:xfrm>
              <a:off x="5716" y="3200"/>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7" name="Rectangle 158"/>
            <p:cNvSpPr>
              <a:spLocks noChangeArrowheads="1"/>
            </p:cNvSpPr>
            <p:nvPr/>
          </p:nvSpPr>
          <p:spPr bwMode="auto">
            <a:xfrm>
              <a:off x="5627" y="3369"/>
              <a:ext cx="78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4,341,057</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8" name="Rectangle 159"/>
            <p:cNvSpPr>
              <a:spLocks noChangeArrowheads="1"/>
            </p:cNvSpPr>
            <p:nvPr/>
          </p:nvSpPr>
          <p:spPr bwMode="auto">
            <a:xfrm>
              <a:off x="5233" y="3369"/>
              <a:ext cx="45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9" name="Rectangle 160"/>
            <p:cNvSpPr>
              <a:spLocks noChangeArrowheads="1"/>
            </p:cNvSpPr>
            <p:nvPr/>
          </p:nvSpPr>
          <p:spPr bwMode="auto">
            <a:xfrm>
              <a:off x="5619" y="3369"/>
              <a:ext cx="121"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0" name="Rectangle 161"/>
            <p:cNvSpPr>
              <a:spLocks noChangeArrowheads="1"/>
            </p:cNvSpPr>
            <p:nvPr/>
          </p:nvSpPr>
          <p:spPr bwMode="auto">
            <a:xfrm>
              <a:off x="5378" y="3537"/>
              <a:ext cx="92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latin typeface="Verdana" panose="020B0604030504040204" pitchFamily="34" charset="0"/>
                </a:rPr>
                <a:t>115,950,757</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71" name="Rectangle 162"/>
            <p:cNvSpPr>
              <a:spLocks noChangeArrowheads="1"/>
            </p:cNvSpPr>
            <p:nvPr/>
          </p:nvSpPr>
          <p:spPr bwMode="auto">
            <a:xfrm>
              <a:off x="5249" y="3537"/>
              <a:ext cx="225"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63"/>
            <p:cNvSpPr>
              <a:spLocks noChangeArrowheads="1"/>
            </p:cNvSpPr>
            <p:nvPr/>
          </p:nvSpPr>
          <p:spPr bwMode="auto">
            <a:xfrm>
              <a:off x="5378" y="3537"/>
              <a:ext cx="129"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000000"/>
                  </a:solidFill>
                  <a:effectLst/>
                  <a:latin typeface="Verdana" panose="020B060403050404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73" name="Line 164"/>
            <p:cNvSpPr>
              <a:spLocks noChangeShapeType="1"/>
            </p:cNvSpPr>
            <p:nvPr/>
          </p:nvSpPr>
          <p:spPr bwMode="auto">
            <a:xfrm>
              <a:off x="5144" y="1682"/>
              <a:ext cx="0" cy="2016"/>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165"/>
            <p:cNvSpPr>
              <a:spLocks noChangeArrowheads="1"/>
            </p:cNvSpPr>
            <p:nvPr/>
          </p:nvSpPr>
          <p:spPr bwMode="auto">
            <a:xfrm>
              <a:off x="5144" y="1682"/>
              <a:ext cx="8" cy="201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Line 166"/>
            <p:cNvSpPr>
              <a:spLocks noChangeShapeType="1"/>
            </p:cNvSpPr>
            <p:nvPr/>
          </p:nvSpPr>
          <p:spPr bwMode="auto">
            <a:xfrm>
              <a:off x="6368" y="1690"/>
              <a:ext cx="0" cy="200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Rectangle 167"/>
            <p:cNvSpPr>
              <a:spLocks noChangeArrowheads="1"/>
            </p:cNvSpPr>
            <p:nvPr/>
          </p:nvSpPr>
          <p:spPr bwMode="auto">
            <a:xfrm>
              <a:off x="6368" y="1690"/>
              <a:ext cx="8" cy="200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Line 168"/>
            <p:cNvSpPr>
              <a:spLocks noChangeShapeType="1"/>
            </p:cNvSpPr>
            <p:nvPr/>
          </p:nvSpPr>
          <p:spPr bwMode="auto">
            <a:xfrm>
              <a:off x="5152" y="1682"/>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Rectangle 169"/>
            <p:cNvSpPr>
              <a:spLocks noChangeArrowheads="1"/>
            </p:cNvSpPr>
            <p:nvPr/>
          </p:nvSpPr>
          <p:spPr bwMode="auto">
            <a:xfrm>
              <a:off x="5152" y="1682"/>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Line 170"/>
            <p:cNvSpPr>
              <a:spLocks noChangeShapeType="1"/>
            </p:cNvSpPr>
            <p:nvPr/>
          </p:nvSpPr>
          <p:spPr bwMode="auto">
            <a:xfrm>
              <a:off x="5152" y="2172"/>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171"/>
            <p:cNvSpPr>
              <a:spLocks noChangeArrowheads="1"/>
            </p:cNvSpPr>
            <p:nvPr/>
          </p:nvSpPr>
          <p:spPr bwMode="auto">
            <a:xfrm>
              <a:off x="5152" y="2172"/>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Line 172"/>
            <p:cNvSpPr>
              <a:spLocks noChangeShapeType="1"/>
            </p:cNvSpPr>
            <p:nvPr/>
          </p:nvSpPr>
          <p:spPr bwMode="auto">
            <a:xfrm>
              <a:off x="5152" y="2341"/>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Rectangle 173"/>
            <p:cNvSpPr>
              <a:spLocks noChangeArrowheads="1"/>
            </p:cNvSpPr>
            <p:nvPr/>
          </p:nvSpPr>
          <p:spPr bwMode="auto">
            <a:xfrm>
              <a:off x="5152" y="2341"/>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Line 174"/>
            <p:cNvSpPr>
              <a:spLocks noChangeShapeType="1"/>
            </p:cNvSpPr>
            <p:nvPr/>
          </p:nvSpPr>
          <p:spPr bwMode="auto">
            <a:xfrm>
              <a:off x="5152" y="2509"/>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Rectangle 175"/>
            <p:cNvSpPr>
              <a:spLocks noChangeArrowheads="1"/>
            </p:cNvSpPr>
            <p:nvPr/>
          </p:nvSpPr>
          <p:spPr bwMode="auto">
            <a:xfrm>
              <a:off x="5152" y="2509"/>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Line 176"/>
            <p:cNvSpPr>
              <a:spLocks noChangeShapeType="1"/>
            </p:cNvSpPr>
            <p:nvPr/>
          </p:nvSpPr>
          <p:spPr bwMode="auto">
            <a:xfrm>
              <a:off x="5152" y="2678"/>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Rectangle 177"/>
            <p:cNvSpPr>
              <a:spLocks noChangeArrowheads="1"/>
            </p:cNvSpPr>
            <p:nvPr/>
          </p:nvSpPr>
          <p:spPr bwMode="auto">
            <a:xfrm>
              <a:off x="5152" y="2678"/>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Line 178"/>
            <p:cNvSpPr>
              <a:spLocks noChangeShapeType="1"/>
            </p:cNvSpPr>
            <p:nvPr/>
          </p:nvSpPr>
          <p:spPr bwMode="auto">
            <a:xfrm>
              <a:off x="5152" y="2847"/>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179"/>
            <p:cNvSpPr>
              <a:spLocks noChangeArrowheads="1"/>
            </p:cNvSpPr>
            <p:nvPr/>
          </p:nvSpPr>
          <p:spPr bwMode="auto">
            <a:xfrm>
              <a:off x="5152" y="2847"/>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Line 180"/>
            <p:cNvSpPr>
              <a:spLocks noChangeShapeType="1"/>
            </p:cNvSpPr>
            <p:nvPr/>
          </p:nvSpPr>
          <p:spPr bwMode="auto">
            <a:xfrm>
              <a:off x="5152" y="3015"/>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1"/>
            <p:cNvSpPr>
              <a:spLocks noChangeArrowheads="1"/>
            </p:cNvSpPr>
            <p:nvPr/>
          </p:nvSpPr>
          <p:spPr bwMode="auto">
            <a:xfrm>
              <a:off x="5152" y="3015"/>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Line 182"/>
            <p:cNvSpPr>
              <a:spLocks noChangeShapeType="1"/>
            </p:cNvSpPr>
            <p:nvPr/>
          </p:nvSpPr>
          <p:spPr bwMode="auto">
            <a:xfrm>
              <a:off x="5152" y="3184"/>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83"/>
            <p:cNvSpPr>
              <a:spLocks noChangeArrowheads="1"/>
            </p:cNvSpPr>
            <p:nvPr/>
          </p:nvSpPr>
          <p:spPr bwMode="auto">
            <a:xfrm>
              <a:off x="5152" y="3184"/>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Line 184"/>
            <p:cNvSpPr>
              <a:spLocks noChangeShapeType="1"/>
            </p:cNvSpPr>
            <p:nvPr/>
          </p:nvSpPr>
          <p:spPr bwMode="auto">
            <a:xfrm>
              <a:off x="5152" y="3353"/>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4" name="Rectangle 185"/>
            <p:cNvSpPr>
              <a:spLocks noChangeArrowheads="1"/>
            </p:cNvSpPr>
            <p:nvPr/>
          </p:nvSpPr>
          <p:spPr bwMode="auto">
            <a:xfrm>
              <a:off x="5152" y="3353"/>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Line 186"/>
            <p:cNvSpPr>
              <a:spLocks noChangeShapeType="1"/>
            </p:cNvSpPr>
            <p:nvPr/>
          </p:nvSpPr>
          <p:spPr bwMode="auto">
            <a:xfrm>
              <a:off x="5152" y="3521"/>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6" name="Rectangle 187"/>
            <p:cNvSpPr>
              <a:spLocks noChangeArrowheads="1"/>
            </p:cNvSpPr>
            <p:nvPr/>
          </p:nvSpPr>
          <p:spPr bwMode="auto">
            <a:xfrm>
              <a:off x="5152" y="3521"/>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Line 188"/>
            <p:cNvSpPr>
              <a:spLocks noChangeShapeType="1"/>
            </p:cNvSpPr>
            <p:nvPr/>
          </p:nvSpPr>
          <p:spPr bwMode="auto">
            <a:xfrm>
              <a:off x="5152" y="3690"/>
              <a:ext cx="12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8" name="Rectangle 189"/>
            <p:cNvSpPr>
              <a:spLocks noChangeArrowheads="1"/>
            </p:cNvSpPr>
            <p:nvPr/>
          </p:nvSpPr>
          <p:spPr bwMode="auto">
            <a:xfrm>
              <a:off x="5152" y="3690"/>
              <a:ext cx="1224"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024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Next Steps</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a:bodyPr>
          <a:lstStyle/>
          <a:p>
            <a:pPr marL="0" indent="0">
              <a:buNone/>
            </a:pPr>
            <a:r>
              <a:rPr lang="en-US" sz="2600" b="1" dirty="0" smtClean="0">
                <a:latin typeface="Verdana" panose="020B0604030504040204" pitchFamily="34" charset="0"/>
                <a:ea typeface="Verdana" panose="020B0604030504040204" pitchFamily="34" charset="0"/>
                <a:cs typeface="Verdana" panose="020B0604030504040204" pitchFamily="34" charset="0"/>
              </a:rPr>
              <a:t>Develop a 5-year long-range plan to accomplish:</a:t>
            </a:r>
          </a:p>
          <a:p>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Environmental resiliency</a:t>
            </a:r>
          </a:p>
          <a:p>
            <a:pPr marL="0" indent="0">
              <a:buNone/>
            </a:pPr>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Connections between strategic work plans to budget program </a:t>
            </a:r>
            <a:r>
              <a:rPr lang="en-US" sz="2000" dirty="0" smtClean="0">
                <a:latin typeface="Verdana" panose="020B0604030504040204" pitchFamily="34" charset="0"/>
                <a:ea typeface="Verdana" panose="020B0604030504040204" pitchFamily="34" charset="0"/>
                <a:cs typeface="Verdana" panose="020B0604030504040204" pitchFamily="34" charset="0"/>
              </a:rPr>
              <a:t>expansions</a:t>
            </a: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2000" dirty="0">
                <a:latin typeface="Verdana" panose="020B0604030504040204" pitchFamily="34" charset="0"/>
                <a:ea typeface="Verdana" panose="020B0604030504040204" pitchFamily="34" charset="0"/>
                <a:cs typeface="Verdana" panose="020B0604030504040204" pitchFamily="34" charset="0"/>
              </a:rPr>
              <a:t>Expansion of building maintenance and street paving </a:t>
            </a:r>
            <a:r>
              <a:rPr lang="en-US" sz="2000" dirty="0" smtClean="0">
                <a:latin typeface="Verdana" panose="020B0604030504040204" pitchFamily="34" charset="0"/>
                <a:ea typeface="Verdana" panose="020B0604030504040204" pitchFamily="34" charset="0"/>
                <a:cs typeface="Verdana" panose="020B0604030504040204" pitchFamily="34" charset="0"/>
              </a:rPr>
              <a:t>programs</a:t>
            </a:r>
          </a:p>
          <a:p>
            <a:endParaRPr lang="en-US" sz="1000" dirty="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Restoration of pay-go capital and vehicle replacement programs</a:t>
            </a:r>
          </a:p>
          <a:p>
            <a:pPr marL="0" indent="0">
              <a:buNone/>
            </a:pPr>
            <a:endParaRPr lang="en-US" sz="1000" dirty="0" smtClean="0">
              <a:latin typeface="Verdana" panose="020B0604030504040204" pitchFamily="34" charset="0"/>
              <a:ea typeface="Verdana" panose="020B0604030504040204" pitchFamily="34" charset="0"/>
              <a:cs typeface="Verdana" panose="020B0604030504040204" pitchFamily="34" charset="0"/>
            </a:endParaRPr>
          </a:p>
          <a:p>
            <a:r>
              <a:rPr lang="en-US" sz="2000" dirty="0" smtClean="0">
                <a:latin typeface="Verdana" panose="020B0604030504040204" pitchFamily="34" charset="0"/>
                <a:ea typeface="Verdana" panose="020B0604030504040204" pitchFamily="34" charset="0"/>
                <a:cs typeface="Verdana" panose="020B0604030504040204" pitchFamily="34" charset="0"/>
              </a:rPr>
              <a:t>Sustainability of the Town’s enterprise funds</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473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81000">
                <a:schemeClr val="tx2"/>
              </a:gs>
              <a:gs pos="100000">
                <a:schemeClr val="bg1">
                  <a:lumMod val="75000"/>
                </a:schemeClr>
              </a:gs>
            </a:gsLst>
            <a:lin ang="5400000" scaled="0"/>
          </a:gradFill>
        </p:spPr>
        <p:txBody>
          <a:bodyPr>
            <a:normAutofit/>
          </a:bodyPr>
          <a:lstStyle/>
          <a:p>
            <a:r>
              <a:rPr lang="en-US" sz="4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FY 2019-20 Budget Adoption</a:t>
            </a:r>
            <a:endParaRPr lang="en-US" sz="4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024007" y="1931541"/>
            <a:ext cx="8311795" cy="4338461"/>
          </a:xfrm>
        </p:spPr>
        <p:txBody>
          <a:bodyPr>
            <a:normAutofit/>
          </a:bodyPr>
          <a:lstStyle/>
          <a:p>
            <a:pPr marL="0" indent="0">
              <a:spcBef>
                <a:spcPts val="0"/>
              </a:spcBef>
              <a:spcAft>
                <a:spcPts val="1800"/>
              </a:spcAft>
              <a:buNone/>
            </a:pPr>
            <a:r>
              <a:rPr lang="en-US" altLang="en-US" b="1" dirty="0" smtClean="0">
                <a:latin typeface="Verdana" panose="020B0604030504040204" pitchFamily="34" charset="0"/>
                <a:ea typeface="Verdana" panose="020B0604030504040204" pitchFamily="34" charset="0"/>
                <a:cs typeface="Verdana" panose="020B0604030504040204" pitchFamily="34" charset="0"/>
              </a:rPr>
              <a:t>Recommendation</a:t>
            </a:r>
            <a:r>
              <a:rPr lang="en-US" altLang="en-US" sz="2800" b="1" dirty="0" smtClean="0">
                <a:latin typeface="Verdana" panose="020B0604030504040204" pitchFamily="34" charset="0"/>
                <a:ea typeface="Verdana" panose="020B0604030504040204" pitchFamily="34" charset="0"/>
                <a:cs typeface="Verdana" panose="020B0604030504040204" pitchFamily="34" charset="0"/>
              </a:rPr>
              <a:t>  </a:t>
            </a:r>
          </a:p>
          <a:p>
            <a:pPr marL="457200" lvl="1" indent="0">
              <a:buNone/>
            </a:pPr>
            <a:r>
              <a:rPr lang="en-US" sz="3200" dirty="0" smtClean="0"/>
              <a:t>Enact Ordinance O-1 establishing </a:t>
            </a:r>
          </a:p>
          <a:p>
            <a:pPr marL="457200" lvl="1" indent="0">
              <a:buNone/>
            </a:pPr>
            <a:r>
              <a:rPr lang="en-US" sz="3200" dirty="0" smtClean="0"/>
              <a:t>the Town Budget for the fiscal year </a:t>
            </a:r>
          </a:p>
          <a:p>
            <a:pPr marL="457200" lvl="1" indent="0">
              <a:buNone/>
            </a:pPr>
            <a:r>
              <a:rPr lang="en-US" sz="3200" dirty="0" smtClean="0"/>
              <a:t>beginning July 1, 2019.</a:t>
            </a:r>
          </a:p>
          <a:p>
            <a:pPr marL="457200" lvl="1" indent="0">
              <a:buNone/>
            </a:pPr>
            <a:endParaRPr lang="en-US" sz="3600" dirty="0"/>
          </a:p>
          <a:p>
            <a:pPr marL="457200" lvl="1" indent="0">
              <a:buNone/>
            </a:pPr>
            <a:endParaRPr lang="en-US" sz="2400" dirty="0"/>
          </a:p>
        </p:txBody>
      </p:sp>
    </p:spTree>
    <p:extLst>
      <p:ext uri="{BB962C8B-B14F-4D97-AF65-F5344CB8AC3E}">
        <p14:creationId xmlns:p14="http://schemas.microsoft.com/office/powerpoint/2010/main" val="23661619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esenterMedia.com Animated Theme">
  <a:themeElements>
    <a:clrScheme name="shield_fire">
      <a:dk1>
        <a:sysClr val="windowText" lastClr="000000"/>
      </a:dk1>
      <a:lt1>
        <a:sysClr val="window" lastClr="FFFFFF"/>
      </a:lt1>
      <a:dk2>
        <a:srgbClr val="11118D"/>
      </a:dk2>
      <a:lt2>
        <a:srgbClr val="EEECE1"/>
      </a:lt2>
      <a:accent1>
        <a:srgbClr val="3A96D0"/>
      </a:accent1>
      <a:accent2>
        <a:srgbClr val="F7291E"/>
      </a:accent2>
      <a:accent3>
        <a:srgbClr val="149FBE"/>
      </a:accent3>
      <a:accent4>
        <a:srgbClr val="81BF14"/>
      </a:accent4>
      <a:accent5>
        <a:srgbClr val="FF9933"/>
      </a:accent5>
      <a:accent6>
        <a:srgbClr val="62251F"/>
      </a:accent6>
      <a:hlink>
        <a:srgbClr val="FDFD88"/>
      </a:hlink>
      <a:folHlink>
        <a:srgbClr val="800080"/>
      </a:folHlink>
    </a:clrScheme>
    <a:fontScheme name="reflective ball">
      <a:majorFont>
        <a:latin typeface="Franklin Gothic Heav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19226</TotalTime>
  <Words>772</Words>
  <Application>Microsoft Office PowerPoint</Application>
  <PresentationFormat>Widescreen</PresentationFormat>
  <Paragraphs>128</Paragraphs>
  <Slides>7</Slides>
  <Notes>7</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6" baseType="lpstr">
      <vt:lpstr>Arial</vt:lpstr>
      <vt:lpstr>Calibri</vt:lpstr>
      <vt:lpstr>Century Gothic</vt:lpstr>
      <vt:lpstr>Franklin Gothic Heavy</vt:lpstr>
      <vt:lpstr>Times New Roman</vt:lpstr>
      <vt:lpstr>Verdana</vt:lpstr>
      <vt:lpstr>Office Theme</vt:lpstr>
      <vt:lpstr>1_PresenterMedia.com Animated Theme</vt:lpstr>
      <vt:lpstr>Acrobat Document</vt:lpstr>
      <vt:lpstr>PowerPoint Presentation</vt:lpstr>
      <vt:lpstr>FY 2019-20 Budget Adoption</vt:lpstr>
      <vt:lpstr>FY 2019-20 Budget Takeaways</vt:lpstr>
      <vt:lpstr>Changes From Recommended Budget</vt:lpstr>
      <vt:lpstr>Final Budget Totals</vt:lpstr>
      <vt:lpstr>Next Steps</vt:lpstr>
      <vt:lpstr>FY 2019-20 Budget Adoption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Judd</dc:creator>
  <cp:lastModifiedBy>Maurice Jones</cp:lastModifiedBy>
  <cp:revision>603</cp:revision>
  <cp:lastPrinted>2019-01-25T19:25:18Z</cp:lastPrinted>
  <dcterms:created xsi:type="dcterms:W3CDTF">2016-12-09T16:32:48Z</dcterms:created>
  <dcterms:modified xsi:type="dcterms:W3CDTF">2019-06-12T19:55:09Z</dcterms:modified>
</cp:coreProperties>
</file>